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5"/>
    <p:sldMasterId id="2147483708" r:id="rId6"/>
    <p:sldMasterId id="214748370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y="5143500" cx="9144000"/>
  <p:notesSz cx="6858000" cy="9144000"/>
  <p:embeddedFontLst>
    <p:embeddedFont>
      <p:font typeface="Rubik Light"/>
      <p:bold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Signika"/>
      <p:regular r:id="rId41"/>
      <p:bold r:id="rId42"/>
    </p:embeddedFont>
    <p:embeddedFont>
      <p:font typeface="Cairo"/>
      <p:regular r:id="rId43"/>
      <p:bold r:id="rId44"/>
    </p:embeddedFont>
    <p:embeddedFont>
      <p:font typeface="Pathway Gothic One"/>
      <p:regular r:id="rId45"/>
    </p:embeddedFont>
    <p:embeddedFont>
      <p:font typeface="Cairo Light"/>
      <p:regular r:id="rId46"/>
      <p:bold r:id="rId47"/>
    </p:embeddedFont>
    <p:embeddedFont>
      <p:font typeface="Rubik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972688-955D-45A1-8C50-D140FD178EBB}">
  <a:tblStyle styleId="{CF972688-955D-45A1-8C50-D140FD178E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Signika-bold.fntdata"/><Relationship Id="rId41" Type="http://schemas.openxmlformats.org/officeDocument/2006/relationships/font" Target="fonts/Signika-regular.fntdata"/><Relationship Id="rId44" Type="http://schemas.openxmlformats.org/officeDocument/2006/relationships/font" Target="fonts/Cairo-bold.fntdata"/><Relationship Id="rId43" Type="http://schemas.openxmlformats.org/officeDocument/2006/relationships/font" Target="fonts/Cairo-regular.fntdata"/><Relationship Id="rId46" Type="http://schemas.openxmlformats.org/officeDocument/2006/relationships/font" Target="fonts/CairoLight-regular.fntdata"/><Relationship Id="rId45" Type="http://schemas.openxmlformats.org/officeDocument/2006/relationships/font" Target="fonts/PathwayGothicOn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ubik-regular.fntdata"/><Relationship Id="rId47" Type="http://schemas.openxmlformats.org/officeDocument/2006/relationships/font" Target="fonts/CairoLight-bold.fntdata"/><Relationship Id="rId49" Type="http://schemas.openxmlformats.org/officeDocument/2006/relationships/font" Target="fonts/Rubi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font" Target="fonts/RubikLight-bold.fntdata"/><Relationship Id="rId34" Type="http://schemas.openxmlformats.org/officeDocument/2006/relationships/slide" Target="slides/slide26.xml"/><Relationship Id="rId37" Type="http://schemas.openxmlformats.org/officeDocument/2006/relationships/font" Target="fonts/Roboto-regular.fntdata"/><Relationship Id="rId36" Type="http://schemas.openxmlformats.org/officeDocument/2006/relationships/font" Target="fonts/RubikLight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bcc90531d8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bcc90531d8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bcc90531d8_0_23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bcc90531d8_0_23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bcc90531d8_0_1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bcc90531d8_0_1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bcc90531d8_0_24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bcc90531d8_0_24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bcc90531d8_0_26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bcc90531d8_0_26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bcc90531d8_0_24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bcc90531d8_0_24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bcc90531d8_0_27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bcc90531d8_0_27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bcc90531d8_0_26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bcc90531d8_0_26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bcc90531d8_0_27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" name="Google Shape;2890;gbcc90531d8_0_27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bcc90531d8_0_14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bcc90531d8_0_14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bcc90531d8_0_26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bcc90531d8_0_26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bcc90531d8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bcc90531d8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bcc90531d8_0_26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bcc90531d8_0_26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bcc90531d8_0_26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bcc90531d8_0_26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bcc90531d8_0_24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bcc90531d8_0_24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bcc90531d8_0_8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bcc90531d8_0_8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bcc90531d8_0_10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bcc90531d8_0_10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cc90531d8_0_25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cc90531d8_0_25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bcc90531d8_0_18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bcc90531d8_0_18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bcc90531d8_0_9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bcc90531d8_0_9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cc90531d8_0_4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cc90531d8_0_4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bcc90531d8_0_16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bcc90531d8_0_16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bcc90531d8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bcc90531d8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bcc90531d8_0_10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bcc90531d8_0_10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bcc90531d8_0_2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bcc90531d8_0_2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bcc90531d8_0_24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bcc90531d8_0_24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5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52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9.png"/><Relationship Id="rId4" Type="http://schemas.openxmlformats.org/officeDocument/2006/relationships/image" Target="../media/image6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96.png"/><Relationship Id="rId4" Type="http://schemas.openxmlformats.org/officeDocument/2006/relationships/image" Target="../media/image40.png"/><Relationship Id="rId5" Type="http://schemas.openxmlformats.org/officeDocument/2006/relationships/image" Target="../media/image64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4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5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4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52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9.png"/><Relationship Id="rId4" Type="http://schemas.openxmlformats.org/officeDocument/2006/relationships/image" Target="../media/image6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96.png"/><Relationship Id="rId4" Type="http://schemas.openxmlformats.org/officeDocument/2006/relationships/image" Target="../media/image40.png"/><Relationship Id="rId5" Type="http://schemas.openxmlformats.org/officeDocument/2006/relationships/image" Target="../media/image64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4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57" name="Google Shape;57;p1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8424005" y="2824527"/>
            <a:ext cx="235623" cy="1441521"/>
            <a:chOff x="8478680" y="2824527"/>
            <a:chExt cx="235623" cy="1441521"/>
          </a:xfrm>
        </p:grpSpPr>
        <p:sp>
          <p:nvSpPr>
            <p:cNvPr id="79" name="Google Shape;79;p1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 txBox="1"/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5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100" name="Google Shape;100;p1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 flipH="1" rot="10800000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122" name="Google Shape;122;p1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5"/>
          <p:cNvSpPr txBox="1"/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5"/>
          <p:cNvSpPr txBox="1"/>
          <p:nvPr>
            <p:ph hasCustomPrompt="1"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44" name="Google Shape;144;p16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145" name="Google Shape;145;p1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 flipH="1" rot="-5400000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168" name="Google Shape;168;p1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7"/>
          <p:cNvGrpSpPr/>
          <p:nvPr/>
        </p:nvGrpSpPr>
        <p:grpSpPr>
          <a:xfrm flipH="1" rot="10800000">
            <a:off x="8693118" y="2813421"/>
            <a:ext cx="235623" cy="1441521"/>
            <a:chOff x="8478680" y="2824527"/>
            <a:chExt cx="235623" cy="1441521"/>
          </a:xfrm>
        </p:grpSpPr>
        <p:sp>
          <p:nvSpPr>
            <p:cNvPr id="190" name="Google Shape;190;p1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" name="Google Shape;2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1" type="subTitle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07" name="Google Shape;207;p17"/>
          <p:cNvSpPr txBox="1"/>
          <p:nvPr>
            <p:ph idx="2" type="subTitle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8" name="Google Shape;208;p17"/>
          <p:cNvSpPr txBox="1"/>
          <p:nvPr>
            <p:ph idx="3" type="subTitle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4" type="subTitle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10" name="Google Shape;2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3" name="Google Shape;213;p18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214" name="Google Shape;214;p1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8866318" y="3162339"/>
            <a:ext cx="235623" cy="1441521"/>
            <a:chOff x="8478680" y="2824527"/>
            <a:chExt cx="235623" cy="1441521"/>
          </a:xfrm>
        </p:grpSpPr>
        <p:sp>
          <p:nvSpPr>
            <p:cNvPr id="236" name="Google Shape;236;p1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" name="Google Shape;2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4" name="Google Shape;254;p19"/>
          <p:cNvSpPr txBox="1"/>
          <p:nvPr>
            <p:ph idx="1" type="subTitle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55" name="Google Shape;255;p19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256" name="Google Shape;256;p1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9"/>
          <p:cNvGrpSpPr/>
          <p:nvPr/>
        </p:nvGrpSpPr>
        <p:grpSpPr>
          <a:xfrm flipH="1" rot="10800000">
            <a:off x="8614918" y="3510464"/>
            <a:ext cx="235623" cy="1441521"/>
            <a:chOff x="8478680" y="2824527"/>
            <a:chExt cx="235623" cy="1441521"/>
          </a:xfrm>
        </p:grpSpPr>
        <p:sp>
          <p:nvSpPr>
            <p:cNvPr id="278" name="Google Shape;278;p1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 txBox="1"/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7" name="Google Shape;297;p20"/>
          <p:cNvSpPr txBox="1"/>
          <p:nvPr>
            <p:ph idx="1" type="subTitle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98" name="Google Shape;298;p20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299" name="Google Shape;299;p2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 flipH="1" rot="10800000">
            <a:off x="187218" y="295764"/>
            <a:ext cx="235623" cy="1441521"/>
            <a:chOff x="8478680" y="2824527"/>
            <a:chExt cx="235623" cy="1441521"/>
          </a:xfrm>
        </p:grpSpPr>
        <p:sp>
          <p:nvSpPr>
            <p:cNvPr id="321" name="Google Shape;321;p2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37" name="Google Shape;337;p21"/>
          <p:cNvSpPr txBox="1"/>
          <p:nvPr>
            <p:ph idx="1" type="subTitle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38" name="Google Shape;338;p21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339" name="Google Shape;339;p2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1"/>
          <p:cNvGrpSpPr/>
          <p:nvPr/>
        </p:nvGrpSpPr>
        <p:grpSpPr>
          <a:xfrm flipH="1" rot="5400000">
            <a:off x="4454193" y="4132202"/>
            <a:ext cx="235623" cy="1441521"/>
            <a:chOff x="8478680" y="2824527"/>
            <a:chExt cx="235623" cy="1441521"/>
          </a:xfrm>
        </p:grpSpPr>
        <p:sp>
          <p:nvSpPr>
            <p:cNvPr id="361" name="Google Shape;361;p2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" name="Google Shape;3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2"/>
          <p:cNvGrpSpPr/>
          <p:nvPr/>
        </p:nvGrpSpPr>
        <p:grpSpPr>
          <a:xfrm flipH="1" rot="10800000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378" name="Google Shape;378;p2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2"/>
          <p:cNvGrpSpPr/>
          <p:nvPr/>
        </p:nvGrpSpPr>
        <p:grpSpPr>
          <a:xfrm rot="-5400000">
            <a:off x="960518" y="-425367"/>
            <a:ext cx="235623" cy="1441521"/>
            <a:chOff x="8478680" y="2824527"/>
            <a:chExt cx="235623" cy="1441521"/>
          </a:xfrm>
        </p:grpSpPr>
        <p:sp>
          <p:nvSpPr>
            <p:cNvPr id="400" name="Google Shape;400;p2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2"/>
          <p:cNvSpPr txBox="1"/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 txBox="1"/>
          <p:nvPr>
            <p:ph hasCustomPrompt="1" type="title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0" name="Google Shape;420;p23"/>
          <p:cNvSpPr txBox="1"/>
          <p:nvPr>
            <p:ph idx="1" type="subTitle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25"/>
          <p:cNvSpPr txBox="1"/>
          <p:nvPr>
            <p:ph idx="1" type="subTitle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26" name="Google Shape;426;p25"/>
          <p:cNvSpPr txBox="1"/>
          <p:nvPr>
            <p:ph idx="2" type="subTitle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7" name="Google Shape;427;p25"/>
          <p:cNvSpPr txBox="1"/>
          <p:nvPr>
            <p:ph hasCustomPrompt="1"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28" name="Google Shape;428;p25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29" name="Google Shape;429;p25"/>
          <p:cNvSpPr txBox="1"/>
          <p:nvPr>
            <p:ph idx="5" type="subTitle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25"/>
          <p:cNvSpPr txBox="1"/>
          <p:nvPr>
            <p:ph hasCustomPrompt="1"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1" name="Google Shape;431;p25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32" name="Google Shape;432;p25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hasCustomPrompt="1"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4" name="Google Shape;434;p25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35" name="Google Shape;435;p25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25"/>
          <p:cNvSpPr txBox="1"/>
          <p:nvPr>
            <p:ph hasCustomPrompt="1"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7" name="Google Shape;437;p25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38" name="Google Shape;438;p25"/>
          <p:cNvSpPr txBox="1"/>
          <p:nvPr>
            <p:ph idx="17" type="subTitle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9" name="Google Shape;439;p25"/>
          <p:cNvSpPr txBox="1"/>
          <p:nvPr>
            <p:ph hasCustomPrompt="1"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0" name="Google Shape;440;p25"/>
          <p:cNvSpPr txBox="1"/>
          <p:nvPr>
            <p:ph idx="19" type="subTitle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41" name="Google Shape;441;p25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2" name="Google Shape;442;p25"/>
          <p:cNvSpPr txBox="1"/>
          <p:nvPr>
            <p:ph hasCustomPrompt="1"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443" name="Google Shape;443;p25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444" name="Google Shape;444;p2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5"/>
          <p:cNvGrpSpPr/>
          <p:nvPr/>
        </p:nvGrpSpPr>
        <p:grpSpPr>
          <a:xfrm flipH="1" rot="10800000">
            <a:off x="8753855" y="2527977"/>
            <a:ext cx="235623" cy="1441521"/>
            <a:chOff x="8478680" y="2824527"/>
            <a:chExt cx="235623" cy="1441521"/>
          </a:xfrm>
        </p:grpSpPr>
        <p:sp>
          <p:nvSpPr>
            <p:cNvPr id="466" name="Google Shape;466;p2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483" name="Google Shape;483;p2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6"/>
          <p:cNvGrpSpPr/>
          <p:nvPr/>
        </p:nvGrpSpPr>
        <p:grpSpPr>
          <a:xfrm flipH="1" rot="5400000">
            <a:off x="8163143" y="4132202"/>
            <a:ext cx="235623" cy="1441521"/>
            <a:chOff x="8478680" y="2824527"/>
            <a:chExt cx="235623" cy="1441521"/>
          </a:xfrm>
        </p:grpSpPr>
        <p:sp>
          <p:nvSpPr>
            <p:cNvPr id="505" name="Google Shape;505;p2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9" name="Google Shape;5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26"/>
          <p:cNvSpPr txBox="1"/>
          <p:nvPr>
            <p:ph idx="1" type="subTitle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22" name="Google Shape;522;p26"/>
          <p:cNvSpPr txBox="1"/>
          <p:nvPr>
            <p:ph idx="2" type="subTitle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3" name="Google Shape;523;p26"/>
          <p:cNvSpPr txBox="1"/>
          <p:nvPr>
            <p:ph idx="3" type="subTitle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24" name="Google Shape;524;p26"/>
          <p:cNvSpPr txBox="1"/>
          <p:nvPr>
            <p:ph idx="4" type="subTitle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5" name="Google Shape;525;p26"/>
          <p:cNvSpPr txBox="1"/>
          <p:nvPr>
            <p:ph idx="5" type="subTitle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26" name="Google Shape;526;p26"/>
          <p:cNvSpPr txBox="1"/>
          <p:nvPr>
            <p:ph idx="6" type="subTitle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27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530" name="Google Shape;530;p2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27"/>
          <p:cNvGrpSpPr/>
          <p:nvPr/>
        </p:nvGrpSpPr>
        <p:grpSpPr>
          <a:xfrm flipH="1" rot="10800000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552" name="Google Shape;552;p2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6" name="Google Shape;5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7"/>
          <p:cNvSpPr txBox="1"/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69" name="Google Shape;569;p27"/>
          <p:cNvSpPr txBox="1"/>
          <p:nvPr>
            <p:ph idx="2" type="title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b="0" sz="240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8"/>
          <p:cNvSpPr txBox="1"/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2" name="Google Shape;572;p28"/>
          <p:cNvSpPr txBox="1"/>
          <p:nvPr>
            <p:ph idx="1" type="subTitle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573" name="Google Shape;5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28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575" name="Google Shape;575;p2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28"/>
          <p:cNvGrpSpPr/>
          <p:nvPr/>
        </p:nvGrpSpPr>
        <p:grpSpPr>
          <a:xfrm>
            <a:off x="8693118" y="3510464"/>
            <a:ext cx="235623" cy="1441521"/>
            <a:chOff x="8478680" y="2824527"/>
            <a:chExt cx="235623" cy="1441521"/>
          </a:xfrm>
        </p:grpSpPr>
        <p:sp>
          <p:nvSpPr>
            <p:cNvPr id="597" name="Google Shape;597;p2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 txBox="1"/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3" name="Google Shape;613;p29"/>
          <p:cNvSpPr txBox="1"/>
          <p:nvPr>
            <p:ph idx="1" type="subTitle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614" name="Google Shape;6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29"/>
          <p:cNvGrpSpPr/>
          <p:nvPr/>
        </p:nvGrpSpPr>
        <p:grpSpPr>
          <a:xfrm flipH="1" rot="-5400000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616" name="Google Shape;616;p2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29"/>
          <p:cNvGrpSpPr/>
          <p:nvPr/>
        </p:nvGrpSpPr>
        <p:grpSpPr>
          <a:xfrm flipH="1" rot="10800000">
            <a:off x="8693118" y="162396"/>
            <a:ext cx="235623" cy="1441521"/>
            <a:chOff x="8478680" y="2824527"/>
            <a:chExt cx="235623" cy="1441521"/>
          </a:xfrm>
        </p:grpSpPr>
        <p:sp>
          <p:nvSpPr>
            <p:cNvPr id="638" name="Google Shape;638;p2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30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655" name="Google Shape;655;p3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0"/>
          <p:cNvGrpSpPr/>
          <p:nvPr/>
        </p:nvGrpSpPr>
        <p:grpSpPr>
          <a:xfrm>
            <a:off x="8671793" y="87639"/>
            <a:ext cx="235623" cy="1441521"/>
            <a:chOff x="8478680" y="2824527"/>
            <a:chExt cx="235623" cy="1441521"/>
          </a:xfrm>
        </p:grpSpPr>
        <p:sp>
          <p:nvSpPr>
            <p:cNvPr id="677" name="Google Shape;677;p3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30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94" name="Google Shape;694;p30"/>
          <p:cNvSpPr txBox="1"/>
          <p:nvPr>
            <p:ph idx="2" type="subTitle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5" name="Google Shape;695;p30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96" name="Google Shape;696;p30"/>
          <p:cNvSpPr txBox="1"/>
          <p:nvPr>
            <p:ph idx="4" type="subTitle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7" name="Google Shape;697;p30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98" name="Google Shape;698;p30"/>
          <p:cNvSpPr txBox="1"/>
          <p:nvPr>
            <p:ph idx="6" type="subTitle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9" name="Google Shape;699;p30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00" name="Google Shape;700;p30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1" name="Google Shape;701;p30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02" name="Google Shape;702;p30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3" name="Google Shape;703;p30"/>
          <p:cNvSpPr txBox="1"/>
          <p:nvPr>
            <p:ph idx="14" type="subTitle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04" name="Google Shape;704;p30"/>
          <p:cNvSpPr txBox="1"/>
          <p:nvPr>
            <p:ph idx="15" type="subTitle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1"/>
          <p:cNvGrpSpPr/>
          <p:nvPr/>
        </p:nvGrpSpPr>
        <p:grpSpPr>
          <a:xfrm flipH="1" rot="10800000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707" name="Google Shape;707;p3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31"/>
          <p:cNvGrpSpPr/>
          <p:nvPr/>
        </p:nvGrpSpPr>
        <p:grpSpPr>
          <a:xfrm rot="10800000">
            <a:off x="8841055" y="2471733"/>
            <a:ext cx="235623" cy="1441521"/>
            <a:chOff x="8478680" y="2824527"/>
            <a:chExt cx="235623" cy="1441521"/>
          </a:xfrm>
        </p:grpSpPr>
        <p:sp>
          <p:nvSpPr>
            <p:cNvPr id="729" name="Google Shape;729;p3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3" name="Google Shape;7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45" name="Google Shape;7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32"/>
          <p:cNvGrpSpPr/>
          <p:nvPr/>
        </p:nvGrpSpPr>
        <p:grpSpPr>
          <a:xfrm flipH="1" rot="-5400000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748" name="Google Shape;748;p3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2"/>
          <p:cNvGrpSpPr/>
          <p:nvPr/>
        </p:nvGrpSpPr>
        <p:grpSpPr>
          <a:xfrm flipH="1" rot="5400000">
            <a:off x="743293" y="4220921"/>
            <a:ext cx="235623" cy="1441521"/>
            <a:chOff x="8478680" y="2824527"/>
            <a:chExt cx="235623" cy="1441521"/>
          </a:xfrm>
        </p:grpSpPr>
        <p:sp>
          <p:nvSpPr>
            <p:cNvPr id="770" name="Google Shape;770;p3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4" name="Google Shape;7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2"/>
          <p:cNvSpPr txBox="1"/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6" name="Google Shape;786;p32"/>
          <p:cNvSpPr txBox="1"/>
          <p:nvPr>
            <p:ph idx="1" type="subTitle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33"/>
          <p:cNvGrpSpPr/>
          <p:nvPr/>
        </p:nvGrpSpPr>
        <p:grpSpPr>
          <a:xfrm flipH="1" rot="-5400000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789" name="Google Shape;789;p3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3"/>
          <p:cNvGrpSpPr/>
          <p:nvPr/>
        </p:nvGrpSpPr>
        <p:grpSpPr>
          <a:xfrm rot="10800000">
            <a:off x="8748434" y="3267164"/>
            <a:ext cx="235623" cy="1441521"/>
            <a:chOff x="8478680" y="2824527"/>
            <a:chExt cx="235623" cy="1441521"/>
          </a:xfrm>
        </p:grpSpPr>
        <p:sp>
          <p:nvSpPr>
            <p:cNvPr id="811" name="Google Shape;811;p3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5" name="Google Shape;825;p33"/>
          <p:cNvPicPr preferRelativeResize="0"/>
          <p:nvPr/>
        </p:nvPicPr>
        <p:blipFill rotWithShape="1">
          <a:blip r:embed="rId3">
            <a:alphaModFix/>
          </a:blip>
          <a:srcRect b="-4770" l="0" r="-2764" t="375"/>
          <a:stretch/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33"/>
          <p:cNvSpPr txBox="1"/>
          <p:nvPr>
            <p:ph hasCustomPrompt="1" type="title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9" name="Google Shape;829;p33"/>
          <p:cNvSpPr txBox="1"/>
          <p:nvPr>
            <p:ph idx="1" type="subTitle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hasCustomPrompt="1" idx="2" type="title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1" name="Google Shape;831;p33"/>
          <p:cNvSpPr txBox="1"/>
          <p:nvPr>
            <p:ph idx="3" type="subTitle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2" name="Google Shape;832;p33"/>
          <p:cNvSpPr txBox="1"/>
          <p:nvPr>
            <p:ph hasCustomPrompt="1" idx="4" type="title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3" name="Google Shape;833;p33"/>
          <p:cNvSpPr txBox="1"/>
          <p:nvPr>
            <p:ph idx="5" type="subTitle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34"/>
          <p:cNvGrpSpPr/>
          <p:nvPr/>
        </p:nvGrpSpPr>
        <p:grpSpPr>
          <a:xfrm flipH="1" rot="10800000">
            <a:off x="8639755" y="2571752"/>
            <a:ext cx="377602" cy="902290"/>
            <a:chOff x="720000" y="540000"/>
            <a:chExt cx="234900" cy="561300"/>
          </a:xfrm>
        </p:grpSpPr>
        <p:sp>
          <p:nvSpPr>
            <p:cNvPr id="837" name="Google Shape;837;p3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34"/>
          <p:cNvGrpSpPr/>
          <p:nvPr/>
        </p:nvGrpSpPr>
        <p:grpSpPr>
          <a:xfrm rot="10800000">
            <a:off x="74530" y="1130233"/>
            <a:ext cx="235623" cy="1441521"/>
            <a:chOff x="8478680" y="2824527"/>
            <a:chExt cx="235623" cy="1441521"/>
          </a:xfrm>
        </p:grpSpPr>
        <p:sp>
          <p:nvSpPr>
            <p:cNvPr id="859" name="Google Shape;859;p3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3" name="Google Shape;8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8721" y="-450175"/>
            <a:ext cx="1870572" cy="1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5" name="Google Shape;875;p34"/>
          <p:cNvSpPr txBox="1"/>
          <p:nvPr>
            <p:ph idx="1" type="subTitle"/>
          </p:nvPr>
        </p:nvSpPr>
        <p:spPr>
          <a:xfrm>
            <a:off x="1795125" y="3357900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76" name="Google Shape;876;p34"/>
          <p:cNvSpPr txBox="1"/>
          <p:nvPr>
            <p:ph idx="2" type="subTitle"/>
          </p:nvPr>
        </p:nvSpPr>
        <p:spPr>
          <a:xfrm>
            <a:off x="1795125" y="3786600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7" name="Google Shape;877;p34"/>
          <p:cNvSpPr txBox="1"/>
          <p:nvPr>
            <p:ph idx="3" type="subTitle"/>
          </p:nvPr>
        </p:nvSpPr>
        <p:spPr>
          <a:xfrm>
            <a:off x="5893950" y="3357900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78" name="Google Shape;878;p34"/>
          <p:cNvSpPr txBox="1"/>
          <p:nvPr>
            <p:ph idx="4" type="subTitle"/>
          </p:nvPr>
        </p:nvSpPr>
        <p:spPr>
          <a:xfrm>
            <a:off x="5893950" y="3786600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9" name="Google Shape;879;p34"/>
          <p:cNvSpPr txBox="1"/>
          <p:nvPr>
            <p:ph idx="5" type="subTitle"/>
          </p:nvPr>
        </p:nvSpPr>
        <p:spPr>
          <a:xfrm>
            <a:off x="5893950" y="1679513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80" name="Google Shape;880;p34"/>
          <p:cNvSpPr txBox="1"/>
          <p:nvPr>
            <p:ph idx="6" type="subTitle"/>
          </p:nvPr>
        </p:nvSpPr>
        <p:spPr>
          <a:xfrm>
            <a:off x="5893950" y="2108212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34"/>
          <p:cNvSpPr txBox="1"/>
          <p:nvPr>
            <p:ph idx="7" type="subTitle"/>
          </p:nvPr>
        </p:nvSpPr>
        <p:spPr>
          <a:xfrm>
            <a:off x="1795125" y="1679513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82" name="Google Shape;882;p34"/>
          <p:cNvSpPr txBox="1"/>
          <p:nvPr>
            <p:ph idx="8" type="subTitle"/>
          </p:nvPr>
        </p:nvSpPr>
        <p:spPr>
          <a:xfrm>
            <a:off x="1795125" y="2108213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35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885" name="Google Shape;885;p3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35"/>
          <p:cNvGrpSpPr/>
          <p:nvPr/>
        </p:nvGrpSpPr>
        <p:grpSpPr>
          <a:xfrm flipH="1" rot="10800000">
            <a:off x="8519568" y="540002"/>
            <a:ext cx="235623" cy="1441521"/>
            <a:chOff x="8478680" y="2824527"/>
            <a:chExt cx="235623" cy="1441521"/>
          </a:xfrm>
        </p:grpSpPr>
        <p:sp>
          <p:nvSpPr>
            <p:cNvPr id="907" name="Google Shape;907;p3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1" name="Google Shape;9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35"/>
          <p:cNvSpPr txBox="1"/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5" name="Google Shape;925;p35"/>
          <p:cNvSpPr txBox="1"/>
          <p:nvPr>
            <p:ph idx="1" type="subTitle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6" name="Google Shape;926;p35"/>
          <p:cNvSpPr txBox="1"/>
          <p:nvPr>
            <p:ph idx="2" type="subTitle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7" name="Google Shape;927;p35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39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937" name="Google Shape;937;p3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39"/>
          <p:cNvGrpSpPr/>
          <p:nvPr/>
        </p:nvGrpSpPr>
        <p:grpSpPr>
          <a:xfrm>
            <a:off x="8424005" y="2824527"/>
            <a:ext cx="235623" cy="1441521"/>
            <a:chOff x="8478680" y="2824527"/>
            <a:chExt cx="235623" cy="1441521"/>
          </a:xfrm>
        </p:grpSpPr>
        <p:sp>
          <p:nvSpPr>
            <p:cNvPr id="959" name="Google Shape;959;p3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39"/>
          <p:cNvSpPr txBox="1"/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4" name="Google Shape;974;p39"/>
          <p:cNvSpPr txBox="1"/>
          <p:nvPr>
            <p:ph idx="1" type="subTitle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40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980" name="Google Shape;980;p4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40"/>
          <p:cNvGrpSpPr/>
          <p:nvPr/>
        </p:nvGrpSpPr>
        <p:grpSpPr>
          <a:xfrm flipH="1" rot="10800000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1002" name="Google Shape;1002;p4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0"/>
          <p:cNvSpPr txBox="1"/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7" name="Google Shape;1017;p40"/>
          <p:cNvSpPr txBox="1"/>
          <p:nvPr>
            <p:ph idx="1" type="subTitle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8" name="Google Shape;1018;p40"/>
          <p:cNvSpPr txBox="1"/>
          <p:nvPr>
            <p:ph hasCustomPrompt="1"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3" name="Google Shape;1023;p4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024" name="Google Shape;1024;p41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1025" name="Google Shape;1025;p4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42"/>
          <p:cNvGrpSpPr/>
          <p:nvPr/>
        </p:nvGrpSpPr>
        <p:grpSpPr>
          <a:xfrm flipH="1" rot="-5400000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1048" name="Google Shape;1048;p4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 flipH="1" rot="10800000">
            <a:off x="8693118" y="2813421"/>
            <a:ext cx="235623" cy="1441521"/>
            <a:chOff x="8478680" y="2824527"/>
            <a:chExt cx="235623" cy="1441521"/>
          </a:xfrm>
        </p:grpSpPr>
        <p:sp>
          <p:nvSpPr>
            <p:cNvPr id="1070" name="Google Shape;1070;p4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4" name="Google Shape;10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6" name="Google Shape;1086;p42"/>
          <p:cNvSpPr txBox="1"/>
          <p:nvPr>
            <p:ph idx="1" type="subTitle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087" name="Google Shape;1087;p42"/>
          <p:cNvSpPr txBox="1"/>
          <p:nvPr>
            <p:ph idx="2" type="subTitle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8" name="Google Shape;1088;p42"/>
          <p:cNvSpPr txBox="1"/>
          <p:nvPr>
            <p:ph idx="3" type="subTitle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089" name="Google Shape;1089;p42"/>
          <p:cNvSpPr txBox="1"/>
          <p:nvPr>
            <p:ph idx="4" type="subTitle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90" name="Google Shape;10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93" name="Google Shape;1093;p43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1094" name="Google Shape;1094;p4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43"/>
          <p:cNvGrpSpPr/>
          <p:nvPr/>
        </p:nvGrpSpPr>
        <p:grpSpPr>
          <a:xfrm>
            <a:off x="8866318" y="3162339"/>
            <a:ext cx="235623" cy="1441521"/>
            <a:chOff x="8478680" y="2824527"/>
            <a:chExt cx="235623" cy="1441521"/>
          </a:xfrm>
        </p:grpSpPr>
        <p:sp>
          <p:nvSpPr>
            <p:cNvPr id="1116" name="Google Shape;1116;p4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0" name="Google Shape;11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4"/>
          <p:cNvSpPr txBox="1"/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4" name="Google Shape;1134;p44"/>
          <p:cNvSpPr txBox="1"/>
          <p:nvPr>
            <p:ph idx="1" type="subTitle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35" name="Google Shape;1135;p44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1136" name="Google Shape;1136;p4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44"/>
          <p:cNvGrpSpPr/>
          <p:nvPr/>
        </p:nvGrpSpPr>
        <p:grpSpPr>
          <a:xfrm flipH="1" rot="10800000">
            <a:off x="8614918" y="3510464"/>
            <a:ext cx="235623" cy="1441521"/>
            <a:chOff x="8478680" y="2824527"/>
            <a:chExt cx="235623" cy="1441521"/>
          </a:xfrm>
        </p:grpSpPr>
        <p:sp>
          <p:nvSpPr>
            <p:cNvPr id="1158" name="Google Shape;1158;p4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2" name="Google Shape;11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45"/>
          <p:cNvSpPr txBox="1"/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7" name="Google Shape;1177;p45"/>
          <p:cNvSpPr txBox="1"/>
          <p:nvPr>
            <p:ph idx="1" type="subTitle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78" name="Google Shape;1178;p45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1179" name="Google Shape;1179;p4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45"/>
          <p:cNvGrpSpPr/>
          <p:nvPr/>
        </p:nvGrpSpPr>
        <p:grpSpPr>
          <a:xfrm flipH="1" rot="10800000">
            <a:off x="187218" y="295764"/>
            <a:ext cx="235623" cy="1441521"/>
            <a:chOff x="8478680" y="2824527"/>
            <a:chExt cx="235623" cy="1441521"/>
          </a:xfrm>
        </p:grpSpPr>
        <p:sp>
          <p:nvSpPr>
            <p:cNvPr id="1201" name="Google Shape;1201;p4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6"/>
          <p:cNvSpPr txBox="1"/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17" name="Google Shape;1217;p46"/>
          <p:cNvSpPr txBox="1"/>
          <p:nvPr>
            <p:ph idx="1" type="subTitle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18" name="Google Shape;1218;p46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1219" name="Google Shape;1219;p4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46"/>
          <p:cNvGrpSpPr/>
          <p:nvPr/>
        </p:nvGrpSpPr>
        <p:grpSpPr>
          <a:xfrm flipH="1" rot="5400000">
            <a:off x="4454193" y="4132202"/>
            <a:ext cx="235623" cy="1441521"/>
            <a:chOff x="8478680" y="2824527"/>
            <a:chExt cx="235623" cy="1441521"/>
          </a:xfrm>
        </p:grpSpPr>
        <p:sp>
          <p:nvSpPr>
            <p:cNvPr id="1241" name="Google Shape;1241;p4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5" name="Google Shape;1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47"/>
          <p:cNvGrpSpPr/>
          <p:nvPr/>
        </p:nvGrpSpPr>
        <p:grpSpPr>
          <a:xfrm flipH="1" rot="10800000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1258" name="Google Shape;1258;p4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47"/>
          <p:cNvGrpSpPr/>
          <p:nvPr/>
        </p:nvGrpSpPr>
        <p:grpSpPr>
          <a:xfrm rot="-5400000">
            <a:off x="960518" y="-425367"/>
            <a:ext cx="235623" cy="1441521"/>
            <a:chOff x="8478680" y="2824527"/>
            <a:chExt cx="235623" cy="1441521"/>
          </a:xfrm>
        </p:grpSpPr>
        <p:sp>
          <p:nvSpPr>
            <p:cNvPr id="1280" name="Google Shape;1280;p4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4" name="Google Shape;1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47"/>
          <p:cNvSpPr txBox="1"/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48"/>
          <p:cNvSpPr txBox="1"/>
          <p:nvPr>
            <p:ph hasCustomPrompt="1" type="title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0" name="Google Shape;1300;p48"/>
          <p:cNvSpPr txBox="1"/>
          <p:nvPr>
            <p:ph idx="1" type="subTitle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5" name="Google Shape;1305;p50"/>
          <p:cNvSpPr txBox="1"/>
          <p:nvPr>
            <p:ph idx="1" type="subTitle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06" name="Google Shape;1306;p50"/>
          <p:cNvSpPr txBox="1"/>
          <p:nvPr>
            <p:ph idx="2" type="subTitle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7" name="Google Shape;1307;p50"/>
          <p:cNvSpPr txBox="1"/>
          <p:nvPr>
            <p:ph hasCustomPrompt="1"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08" name="Google Shape;1308;p50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09" name="Google Shape;1309;p50"/>
          <p:cNvSpPr txBox="1"/>
          <p:nvPr>
            <p:ph idx="5" type="subTitle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0" name="Google Shape;1310;p50"/>
          <p:cNvSpPr txBox="1"/>
          <p:nvPr>
            <p:ph hasCustomPrompt="1"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1" name="Google Shape;1311;p50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2" name="Google Shape;1312;p50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3" name="Google Shape;1313;p50"/>
          <p:cNvSpPr txBox="1"/>
          <p:nvPr>
            <p:ph hasCustomPrompt="1"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4" name="Google Shape;1314;p50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5" name="Google Shape;1315;p50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6" name="Google Shape;1316;p50"/>
          <p:cNvSpPr txBox="1"/>
          <p:nvPr>
            <p:ph hasCustomPrompt="1"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7" name="Google Shape;1317;p50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8" name="Google Shape;1318;p50"/>
          <p:cNvSpPr txBox="1"/>
          <p:nvPr>
            <p:ph idx="17" type="subTitle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9" name="Google Shape;1319;p50"/>
          <p:cNvSpPr txBox="1"/>
          <p:nvPr>
            <p:ph hasCustomPrompt="1"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0" name="Google Shape;1320;p50"/>
          <p:cNvSpPr txBox="1"/>
          <p:nvPr>
            <p:ph idx="19" type="subTitle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21" name="Google Shape;1321;p50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2" name="Google Shape;1322;p50"/>
          <p:cNvSpPr txBox="1"/>
          <p:nvPr>
            <p:ph hasCustomPrompt="1"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323" name="Google Shape;1323;p50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1324" name="Google Shape;1324;p5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 flipH="1" rot="10800000">
            <a:off x="8753855" y="2527977"/>
            <a:ext cx="235623" cy="1441521"/>
            <a:chOff x="8478680" y="2824527"/>
            <a:chExt cx="235623" cy="1441521"/>
          </a:xfrm>
        </p:grpSpPr>
        <p:sp>
          <p:nvSpPr>
            <p:cNvPr id="1346" name="Google Shape;1346;p5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51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1363" name="Google Shape;1363;p5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51"/>
          <p:cNvGrpSpPr/>
          <p:nvPr/>
        </p:nvGrpSpPr>
        <p:grpSpPr>
          <a:xfrm flipH="1" rot="5400000">
            <a:off x="8163143" y="4132202"/>
            <a:ext cx="235623" cy="1441521"/>
            <a:chOff x="8478680" y="2824527"/>
            <a:chExt cx="235623" cy="1441521"/>
          </a:xfrm>
        </p:grpSpPr>
        <p:sp>
          <p:nvSpPr>
            <p:cNvPr id="1385" name="Google Shape;1385;p5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9" name="Google Shape;13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1" name="Google Shape;1401;p51"/>
          <p:cNvSpPr txBox="1"/>
          <p:nvPr>
            <p:ph idx="1" type="subTitle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02" name="Google Shape;1402;p51"/>
          <p:cNvSpPr txBox="1"/>
          <p:nvPr>
            <p:ph idx="2" type="subTitle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3" name="Google Shape;1403;p51"/>
          <p:cNvSpPr txBox="1"/>
          <p:nvPr>
            <p:ph idx="3" type="subTitle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04" name="Google Shape;1404;p51"/>
          <p:cNvSpPr txBox="1"/>
          <p:nvPr>
            <p:ph idx="4" type="subTitle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5" name="Google Shape;1405;p51"/>
          <p:cNvSpPr txBox="1"/>
          <p:nvPr>
            <p:ph idx="5" type="subTitle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06" name="Google Shape;1406;p51"/>
          <p:cNvSpPr txBox="1"/>
          <p:nvPr>
            <p:ph idx="6" type="subTitle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52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1410" name="Google Shape;1410;p5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52"/>
          <p:cNvGrpSpPr/>
          <p:nvPr/>
        </p:nvGrpSpPr>
        <p:grpSpPr>
          <a:xfrm flipH="1" rot="10800000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1432" name="Google Shape;1432;p5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52"/>
          <p:cNvSpPr txBox="1"/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49" name="Google Shape;1449;p52"/>
          <p:cNvSpPr txBox="1"/>
          <p:nvPr>
            <p:ph idx="2" type="title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b="0" sz="240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53"/>
          <p:cNvSpPr txBox="1"/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2" name="Google Shape;1452;p53"/>
          <p:cNvSpPr txBox="1"/>
          <p:nvPr>
            <p:ph idx="1" type="subTitle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453" name="Google Shape;14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53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1455" name="Google Shape;1455;p5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53"/>
          <p:cNvGrpSpPr/>
          <p:nvPr/>
        </p:nvGrpSpPr>
        <p:grpSpPr>
          <a:xfrm>
            <a:off x="8693118" y="3510464"/>
            <a:ext cx="235623" cy="1441521"/>
            <a:chOff x="8478680" y="2824527"/>
            <a:chExt cx="235623" cy="1441521"/>
          </a:xfrm>
        </p:grpSpPr>
        <p:sp>
          <p:nvSpPr>
            <p:cNvPr id="1477" name="Google Shape;1477;p5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54"/>
          <p:cNvSpPr txBox="1"/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3" name="Google Shape;1493;p54"/>
          <p:cNvSpPr txBox="1"/>
          <p:nvPr>
            <p:ph idx="1" type="subTitle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494" name="Google Shape;14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54"/>
          <p:cNvGrpSpPr/>
          <p:nvPr/>
        </p:nvGrpSpPr>
        <p:grpSpPr>
          <a:xfrm flipH="1" rot="-5400000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1496" name="Google Shape;1496;p5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7" name="Google Shape;1517;p54"/>
          <p:cNvGrpSpPr/>
          <p:nvPr/>
        </p:nvGrpSpPr>
        <p:grpSpPr>
          <a:xfrm flipH="1" rot="10800000">
            <a:off x="8693118" y="162396"/>
            <a:ext cx="235623" cy="1441521"/>
            <a:chOff x="8478680" y="2824527"/>
            <a:chExt cx="235623" cy="1441521"/>
          </a:xfrm>
        </p:grpSpPr>
        <p:sp>
          <p:nvSpPr>
            <p:cNvPr id="1518" name="Google Shape;1518;p5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55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1535" name="Google Shape;1535;p5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6" name="Google Shape;1556;p55"/>
          <p:cNvGrpSpPr/>
          <p:nvPr/>
        </p:nvGrpSpPr>
        <p:grpSpPr>
          <a:xfrm>
            <a:off x="8671793" y="87639"/>
            <a:ext cx="235623" cy="1441521"/>
            <a:chOff x="8478680" y="2824527"/>
            <a:chExt cx="235623" cy="1441521"/>
          </a:xfrm>
        </p:grpSpPr>
        <p:sp>
          <p:nvSpPr>
            <p:cNvPr id="1557" name="Google Shape;1557;p5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1" name="Google Shape;15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3" name="Google Shape;1573;p55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4" name="Google Shape;1574;p55"/>
          <p:cNvSpPr txBox="1"/>
          <p:nvPr>
            <p:ph idx="2" type="subTitle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5" name="Google Shape;1575;p55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6" name="Google Shape;1576;p55"/>
          <p:cNvSpPr txBox="1"/>
          <p:nvPr>
            <p:ph idx="4" type="subTitle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7" name="Google Shape;1577;p55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8" name="Google Shape;1578;p55"/>
          <p:cNvSpPr txBox="1"/>
          <p:nvPr>
            <p:ph idx="6" type="subTitle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9" name="Google Shape;1579;p55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80" name="Google Shape;1580;p55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1" name="Google Shape;1581;p55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82" name="Google Shape;1582;p55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3" name="Google Shape;1583;p55"/>
          <p:cNvSpPr txBox="1"/>
          <p:nvPr>
            <p:ph idx="14" type="subTitle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84" name="Google Shape;1584;p55"/>
          <p:cNvSpPr txBox="1"/>
          <p:nvPr>
            <p:ph idx="15" type="subTitle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56"/>
          <p:cNvGrpSpPr/>
          <p:nvPr/>
        </p:nvGrpSpPr>
        <p:grpSpPr>
          <a:xfrm flipH="1" rot="10800000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1587" name="Google Shape;1587;p5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56"/>
          <p:cNvGrpSpPr/>
          <p:nvPr/>
        </p:nvGrpSpPr>
        <p:grpSpPr>
          <a:xfrm rot="10800000">
            <a:off x="8841055" y="2471733"/>
            <a:ext cx="235623" cy="1441521"/>
            <a:chOff x="8478680" y="2824527"/>
            <a:chExt cx="235623" cy="1441521"/>
          </a:xfrm>
        </p:grpSpPr>
        <p:sp>
          <p:nvSpPr>
            <p:cNvPr id="1609" name="Google Shape;1609;p5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3" name="Google Shape;16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25" name="Google Shape;16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57"/>
          <p:cNvGrpSpPr/>
          <p:nvPr/>
        </p:nvGrpSpPr>
        <p:grpSpPr>
          <a:xfrm flipH="1" rot="-5400000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1628" name="Google Shape;1628;p5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57"/>
          <p:cNvGrpSpPr/>
          <p:nvPr/>
        </p:nvGrpSpPr>
        <p:grpSpPr>
          <a:xfrm flipH="1" rot="5400000">
            <a:off x="743293" y="4220921"/>
            <a:ext cx="235623" cy="1441521"/>
            <a:chOff x="8478680" y="2824527"/>
            <a:chExt cx="235623" cy="1441521"/>
          </a:xfrm>
        </p:grpSpPr>
        <p:sp>
          <p:nvSpPr>
            <p:cNvPr id="1650" name="Google Shape;1650;p5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4" name="Google Shape;16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57"/>
          <p:cNvSpPr txBox="1"/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6" name="Google Shape;1666;p57"/>
          <p:cNvSpPr txBox="1"/>
          <p:nvPr>
            <p:ph idx="1" type="subTitle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58"/>
          <p:cNvGrpSpPr/>
          <p:nvPr/>
        </p:nvGrpSpPr>
        <p:grpSpPr>
          <a:xfrm flipH="1" rot="-5400000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1669" name="Google Shape;1669;p5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58"/>
          <p:cNvGrpSpPr/>
          <p:nvPr/>
        </p:nvGrpSpPr>
        <p:grpSpPr>
          <a:xfrm rot="10800000">
            <a:off x="8748434" y="3267164"/>
            <a:ext cx="235623" cy="1441521"/>
            <a:chOff x="8478680" y="2824527"/>
            <a:chExt cx="235623" cy="1441521"/>
          </a:xfrm>
        </p:grpSpPr>
        <p:sp>
          <p:nvSpPr>
            <p:cNvPr id="1691" name="Google Shape;1691;p5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5" name="Google Shape;1705;p58"/>
          <p:cNvPicPr preferRelativeResize="0"/>
          <p:nvPr/>
        </p:nvPicPr>
        <p:blipFill rotWithShape="1">
          <a:blip r:embed="rId3">
            <a:alphaModFix/>
          </a:blip>
          <a:srcRect b="-4770" l="0" r="-2764" t="375"/>
          <a:stretch/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58"/>
          <p:cNvSpPr txBox="1"/>
          <p:nvPr>
            <p:ph hasCustomPrompt="1" type="title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09" name="Google Shape;1709;p58"/>
          <p:cNvSpPr txBox="1"/>
          <p:nvPr>
            <p:ph idx="1" type="subTitle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0" name="Google Shape;1710;p58"/>
          <p:cNvSpPr txBox="1"/>
          <p:nvPr>
            <p:ph hasCustomPrompt="1" idx="2" type="title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1" name="Google Shape;1711;p58"/>
          <p:cNvSpPr txBox="1"/>
          <p:nvPr>
            <p:ph idx="3" type="subTitle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2" name="Google Shape;1712;p58"/>
          <p:cNvSpPr txBox="1"/>
          <p:nvPr>
            <p:ph hasCustomPrompt="1" idx="4" type="title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3" name="Google Shape;1713;p58"/>
          <p:cNvSpPr txBox="1"/>
          <p:nvPr>
            <p:ph idx="5" type="subTitle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59"/>
          <p:cNvGrpSpPr/>
          <p:nvPr/>
        </p:nvGrpSpPr>
        <p:grpSpPr>
          <a:xfrm flipH="1" rot="10800000">
            <a:off x="8639755" y="2571752"/>
            <a:ext cx="377602" cy="902290"/>
            <a:chOff x="720000" y="540000"/>
            <a:chExt cx="234900" cy="561300"/>
          </a:xfrm>
        </p:grpSpPr>
        <p:sp>
          <p:nvSpPr>
            <p:cNvPr id="1717" name="Google Shape;1717;p5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8" name="Google Shape;1738;p59"/>
          <p:cNvGrpSpPr/>
          <p:nvPr/>
        </p:nvGrpSpPr>
        <p:grpSpPr>
          <a:xfrm rot="10800000">
            <a:off x="74530" y="1130233"/>
            <a:ext cx="235623" cy="1441521"/>
            <a:chOff x="8478680" y="2824527"/>
            <a:chExt cx="235623" cy="1441521"/>
          </a:xfrm>
        </p:grpSpPr>
        <p:sp>
          <p:nvSpPr>
            <p:cNvPr id="1739" name="Google Shape;1739;p5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3" name="Google Shape;17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8721" y="-450175"/>
            <a:ext cx="1870572" cy="1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5" name="Google Shape;1755;p59"/>
          <p:cNvSpPr txBox="1"/>
          <p:nvPr>
            <p:ph idx="1" type="subTitle"/>
          </p:nvPr>
        </p:nvSpPr>
        <p:spPr>
          <a:xfrm>
            <a:off x="1795125" y="3357900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56" name="Google Shape;1756;p59"/>
          <p:cNvSpPr txBox="1"/>
          <p:nvPr>
            <p:ph idx="2" type="subTitle"/>
          </p:nvPr>
        </p:nvSpPr>
        <p:spPr>
          <a:xfrm>
            <a:off x="1795125" y="3786600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7" name="Google Shape;1757;p59"/>
          <p:cNvSpPr txBox="1"/>
          <p:nvPr>
            <p:ph idx="3" type="subTitle"/>
          </p:nvPr>
        </p:nvSpPr>
        <p:spPr>
          <a:xfrm>
            <a:off x="5893950" y="3357900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58" name="Google Shape;1758;p59"/>
          <p:cNvSpPr txBox="1"/>
          <p:nvPr>
            <p:ph idx="4" type="subTitle"/>
          </p:nvPr>
        </p:nvSpPr>
        <p:spPr>
          <a:xfrm>
            <a:off x="5893950" y="3786600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9" name="Google Shape;1759;p59"/>
          <p:cNvSpPr txBox="1"/>
          <p:nvPr>
            <p:ph idx="5" type="subTitle"/>
          </p:nvPr>
        </p:nvSpPr>
        <p:spPr>
          <a:xfrm>
            <a:off x="5893950" y="1679513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60" name="Google Shape;1760;p59"/>
          <p:cNvSpPr txBox="1"/>
          <p:nvPr>
            <p:ph idx="6" type="subTitle"/>
          </p:nvPr>
        </p:nvSpPr>
        <p:spPr>
          <a:xfrm>
            <a:off x="5893950" y="2108212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1" name="Google Shape;1761;p59"/>
          <p:cNvSpPr txBox="1"/>
          <p:nvPr>
            <p:ph idx="7" type="subTitle"/>
          </p:nvPr>
        </p:nvSpPr>
        <p:spPr>
          <a:xfrm>
            <a:off x="1795125" y="1679513"/>
            <a:ext cx="24270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62" name="Google Shape;1762;p59"/>
          <p:cNvSpPr txBox="1"/>
          <p:nvPr>
            <p:ph idx="8" type="subTitle"/>
          </p:nvPr>
        </p:nvSpPr>
        <p:spPr>
          <a:xfrm>
            <a:off x="1795125" y="2108213"/>
            <a:ext cx="24270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4" name="Google Shape;1764;p60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1765" name="Google Shape;1765;p6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60"/>
          <p:cNvGrpSpPr/>
          <p:nvPr/>
        </p:nvGrpSpPr>
        <p:grpSpPr>
          <a:xfrm flipH="1" rot="10800000">
            <a:off x="8519568" y="540002"/>
            <a:ext cx="235623" cy="1441521"/>
            <a:chOff x="8478680" y="2824527"/>
            <a:chExt cx="235623" cy="1441521"/>
          </a:xfrm>
        </p:grpSpPr>
        <p:sp>
          <p:nvSpPr>
            <p:cNvPr id="1787" name="Google Shape;1787;p6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1" name="Google Shape;18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60"/>
          <p:cNvSpPr txBox="1"/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5" name="Google Shape;1805;p60"/>
          <p:cNvSpPr txBox="1"/>
          <p:nvPr>
            <p:ph idx="1" type="subTitle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06" name="Google Shape;1806;p60"/>
          <p:cNvSpPr txBox="1"/>
          <p:nvPr>
            <p:ph idx="2" type="subTitle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07" name="Google Shape;1807;p60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b="1" sz="36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b="1" sz="36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2" name="Google Shape;932;p38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Relationship Id="rId11" Type="http://schemas.openxmlformats.org/officeDocument/2006/relationships/image" Target="../media/image85.png"/><Relationship Id="rId10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5" Type="http://schemas.openxmlformats.org/officeDocument/2006/relationships/image" Target="../media/image86.png"/><Relationship Id="rId14" Type="http://schemas.openxmlformats.org/officeDocument/2006/relationships/image" Target="../media/image8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gif"/><Relationship Id="rId4" Type="http://schemas.openxmlformats.org/officeDocument/2006/relationships/image" Target="../media/image84.gif"/><Relationship Id="rId5" Type="http://schemas.openxmlformats.org/officeDocument/2006/relationships/image" Target="../media/image87.gif"/><Relationship Id="rId6" Type="http://schemas.openxmlformats.org/officeDocument/2006/relationships/image" Target="../media/image9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63"/>
          <p:cNvSpPr txBox="1"/>
          <p:nvPr>
            <p:ph type="ctrTitle"/>
          </p:nvPr>
        </p:nvSpPr>
        <p:spPr>
          <a:xfrm>
            <a:off x="1293600" y="877475"/>
            <a:ext cx="6556800" cy="2208000"/>
          </a:xfrm>
          <a:prstGeom prst="rect">
            <a:avLst/>
          </a:prstGeom>
          <a:effectLst>
            <a:outerShdw rotWithShape="0" algn="bl" dir="3540000" dist="66675">
              <a:srgbClr val="000000">
                <a:alpha val="1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3000">
                <a:solidFill>
                  <a:srgbClr val="5B4BCB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b="0" lang="fr" sz="3700">
                <a:solidFill>
                  <a:srgbClr val="5B4BCB"/>
                </a:solidFill>
                <a:latin typeface="Rubik Light"/>
                <a:ea typeface="Rubik Light"/>
                <a:cs typeface="Rubik Light"/>
                <a:sym typeface="Rubik Light"/>
              </a:rPr>
              <a:t>Active Object Localization par Deep Reinforcement Learning</a:t>
            </a:r>
            <a:endParaRPr b="0" sz="3700">
              <a:solidFill>
                <a:srgbClr val="5B4BCB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15" name="Google Shape;1815;p63"/>
          <p:cNvSpPr txBox="1"/>
          <p:nvPr>
            <p:ph idx="1" type="subTitle"/>
          </p:nvPr>
        </p:nvSpPr>
        <p:spPr>
          <a:xfrm>
            <a:off x="1384100" y="3085475"/>
            <a:ext cx="6466200" cy="72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Un projet basé sur les travaux de l’article </a:t>
            </a:r>
            <a:r>
              <a:rPr i="1" lang="fr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“Active Object Localization with Deep Reinforcement Learning”, Juan C. Caicedo, Svetlana Lazebnik (2015) </a:t>
            </a:r>
            <a:r>
              <a:rPr i="1" lang="fr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10.1109/ICCV.2015.286</a:t>
            </a:r>
            <a:r>
              <a:rPr i="1" lang="f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20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16" name="Google Shape;1816;p63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17" name="Google Shape;1817;p63"/>
          <p:cNvSpPr txBox="1"/>
          <p:nvPr/>
        </p:nvSpPr>
        <p:spPr>
          <a:xfrm>
            <a:off x="4911050" y="4216175"/>
            <a:ext cx="30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Projet encadré par : Pr. BLOCH Isabelle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818" name="Google Shape;18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435" y="187300"/>
            <a:ext cx="1791140" cy="7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63"/>
          <p:cNvSpPr txBox="1"/>
          <p:nvPr/>
        </p:nvSpPr>
        <p:spPr>
          <a:xfrm>
            <a:off x="83950" y="60325"/>
            <a:ext cx="31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latin typeface="Cairo"/>
                <a:ea typeface="Cairo"/>
                <a:cs typeface="Cairo"/>
                <a:sym typeface="Cairo"/>
              </a:rPr>
              <a:t>PRAT : </a:t>
            </a:r>
            <a:r>
              <a:rPr b="1" i="1" lang="fr" sz="1200">
                <a:solidFill>
                  <a:schemeClr val="dk1"/>
                </a:solidFill>
              </a:rPr>
              <a:t>Séminaires et pratique en image</a:t>
            </a:r>
            <a:endParaRPr b="1" i="1" sz="15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72"/>
          <p:cNvSpPr txBox="1"/>
          <p:nvPr>
            <p:ph type="title"/>
          </p:nvPr>
        </p:nvSpPr>
        <p:spPr>
          <a:xfrm>
            <a:off x="216000" y="180000"/>
            <a:ext cx="2665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Deep-Q-Learning</a:t>
            </a:r>
            <a:endParaRPr/>
          </a:p>
        </p:txBody>
      </p:sp>
      <p:pic>
        <p:nvPicPr>
          <p:cNvPr id="2131" name="Google Shape;21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63" y="1552638"/>
            <a:ext cx="1947125" cy="21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72"/>
          <p:cNvSpPr/>
          <p:nvPr/>
        </p:nvSpPr>
        <p:spPr>
          <a:xfrm rot="5400000">
            <a:off x="2520863" y="2496651"/>
            <a:ext cx="11952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Conv3-32</a:t>
            </a:r>
            <a:endParaRPr sz="1200"/>
          </a:p>
        </p:txBody>
      </p:sp>
      <p:sp>
        <p:nvSpPr>
          <p:cNvPr id="2133" name="Google Shape;2133;p72"/>
          <p:cNvSpPr/>
          <p:nvPr/>
        </p:nvSpPr>
        <p:spPr>
          <a:xfrm rot="5400000">
            <a:off x="3266177" y="2500700"/>
            <a:ext cx="12033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Conv3-32</a:t>
            </a:r>
            <a:endParaRPr sz="1200"/>
          </a:p>
        </p:txBody>
      </p:sp>
      <p:sp>
        <p:nvSpPr>
          <p:cNvPr id="2134" name="Google Shape;2134;p72"/>
          <p:cNvSpPr/>
          <p:nvPr/>
        </p:nvSpPr>
        <p:spPr>
          <a:xfrm rot="5400000">
            <a:off x="2891508" y="2500700"/>
            <a:ext cx="12033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</a:rPr>
              <a:t>Conv3-32</a:t>
            </a:r>
            <a:endParaRPr sz="1200"/>
          </a:p>
        </p:txBody>
      </p:sp>
      <p:sp>
        <p:nvSpPr>
          <p:cNvPr id="2135" name="Google Shape;2135;p72"/>
          <p:cNvSpPr/>
          <p:nvPr/>
        </p:nvSpPr>
        <p:spPr>
          <a:xfrm rot="5400000">
            <a:off x="4011845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</a:rPr>
              <a:t>Max-Pool</a:t>
            </a:r>
            <a:endParaRPr sz="1200"/>
          </a:p>
        </p:txBody>
      </p:sp>
      <p:sp>
        <p:nvSpPr>
          <p:cNvPr id="2136" name="Google Shape;2136;p72"/>
          <p:cNvSpPr/>
          <p:nvPr/>
        </p:nvSpPr>
        <p:spPr>
          <a:xfrm rot="5400000">
            <a:off x="3637149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</a:rPr>
              <a:t>Conv3-32</a:t>
            </a:r>
            <a:endParaRPr sz="1200"/>
          </a:p>
        </p:txBody>
      </p:sp>
      <p:sp>
        <p:nvSpPr>
          <p:cNvPr id="2137" name="Google Shape;2137;p72"/>
          <p:cNvSpPr/>
          <p:nvPr/>
        </p:nvSpPr>
        <p:spPr>
          <a:xfrm rot="5400000">
            <a:off x="5510626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</a:rPr>
              <a:t>Conv3-128</a:t>
            </a:r>
            <a:endParaRPr sz="1200"/>
          </a:p>
        </p:txBody>
      </p:sp>
      <p:sp>
        <p:nvSpPr>
          <p:cNvPr id="2138" name="Google Shape;2138;p72"/>
          <p:cNvSpPr/>
          <p:nvPr/>
        </p:nvSpPr>
        <p:spPr>
          <a:xfrm rot="5400000">
            <a:off x="5885322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</a:rPr>
              <a:t>Max-Pool</a:t>
            </a:r>
            <a:endParaRPr sz="1200"/>
          </a:p>
        </p:txBody>
      </p:sp>
      <p:sp>
        <p:nvSpPr>
          <p:cNvPr id="2139" name="Google Shape;2139;p72"/>
          <p:cNvSpPr/>
          <p:nvPr/>
        </p:nvSpPr>
        <p:spPr>
          <a:xfrm rot="5400000">
            <a:off x="4386540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Conv3-64</a:t>
            </a:r>
            <a:endParaRPr sz="1200"/>
          </a:p>
        </p:txBody>
      </p:sp>
      <p:sp>
        <p:nvSpPr>
          <p:cNvPr id="2140" name="Google Shape;2140;p72"/>
          <p:cNvSpPr/>
          <p:nvPr/>
        </p:nvSpPr>
        <p:spPr>
          <a:xfrm rot="5400000">
            <a:off x="4761235" y="2504451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Conv3-64</a:t>
            </a:r>
            <a:endParaRPr sz="1200"/>
          </a:p>
        </p:txBody>
      </p:sp>
      <p:sp>
        <p:nvSpPr>
          <p:cNvPr id="2141" name="Google Shape;2141;p72"/>
          <p:cNvSpPr/>
          <p:nvPr/>
        </p:nvSpPr>
        <p:spPr>
          <a:xfrm rot="5400000">
            <a:off x="5135931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Max-Pool</a:t>
            </a:r>
            <a:endParaRPr sz="1200"/>
          </a:p>
        </p:txBody>
      </p:sp>
      <p:cxnSp>
        <p:nvCxnSpPr>
          <p:cNvPr id="2142" name="Google Shape;2142;p72"/>
          <p:cNvCxnSpPr>
            <a:stCxn id="2132" idx="0"/>
            <a:endCxn id="2134" idx="2"/>
          </p:cNvCxnSpPr>
          <p:nvPr/>
        </p:nvCxnSpPr>
        <p:spPr>
          <a:xfrm>
            <a:off x="3265913" y="2644101"/>
            <a:ext cx="79800" cy="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3" name="Google Shape;2143;p72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72"/>
          <p:cNvCxnSpPr>
            <a:stCxn id="2133" idx="0"/>
            <a:endCxn id="2136" idx="2"/>
          </p:cNvCxnSpPr>
          <p:nvPr/>
        </p:nvCxnSpPr>
        <p:spPr>
          <a:xfrm>
            <a:off x="4015277" y="2648150"/>
            <a:ext cx="798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5" name="Google Shape;2145;p72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6" name="Google Shape;2146;p72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7" name="Google Shape;2147;p72"/>
          <p:cNvCxnSpPr>
            <a:stCxn id="2133" idx="2"/>
            <a:endCxn id="2134" idx="0"/>
          </p:cNvCxnSpPr>
          <p:nvPr/>
        </p:nvCxnSpPr>
        <p:spPr>
          <a:xfrm rot="10800000">
            <a:off x="3640577" y="264815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8" name="Google Shape;2148;p72"/>
          <p:cNvCxnSpPr>
            <a:stCxn id="2136" idx="0"/>
            <a:endCxn id="2135" idx="2"/>
          </p:cNvCxnSpPr>
          <p:nvPr/>
        </p:nvCxnSpPr>
        <p:spPr>
          <a:xfrm>
            <a:off x="4389999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9" name="Google Shape;2149;p72"/>
          <p:cNvCxnSpPr>
            <a:stCxn id="2135" idx="0"/>
            <a:endCxn id="2139" idx="2"/>
          </p:cNvCxnSpPr>
          <p:nvPr/>
        </p:nvCxnSpPr>
        <p:spPr>
          <a:xfrm>
            <a:off x="4764695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0" name="Google Shape;2150;p72"/>
          <p:cNvCxnSpPr>
            <a:stCxn id="2139" idx="0"/>
            <a:endCxn id="2140" idx="2"/>
          </p:cNvCxnSpPr>
          <p:nvPr/>
        </p:nvCxnSpPr>
        <p:spPr>
          <a:xfrm>
            <a:off x="5139390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72"/>
          <p:cNvCxnSpPr>
            <a:stCxn id="2140" idx="0"/>
            <a:endCxn id="2141" idx="2"/>
          </p:cNvCxnSpPr>
          <p:nvPr/>
        </p:nvCxnSpPr>
        <p:spPr>
          <a:xfrm>
            <a:off x="5514085" y="2651901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2" name="Google Shape;2152;p72"/>
          <p:cNvCxnSpPr>
            <a:stCxn id="2141" idx="0"/>
            <a:endCxn id="2137" idx="2"/>
          </p:cNvCxnSpPr>
          <p:nvPr/>
        </p:nvCxnSpPr>
        <p:spPr>
          <a:xfrm>
            <a:off x="5888781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72"/>
          <p:cNvCxnSpPr>
            <a:stCxn id="2137" idx="0"/>
            <a:endCxn id="2138" idx="2"/>
          </p:cNvCxnSpPr>
          <p:nvPr/>
        </p:nvCxnSpPr>
        <p:spPr>
          <a:xfrm>
            <a:off x="6263476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4" name="Google Shape;2154;p72"/>
          <p:cNvCxnSpPr>
            <a:stCxn id="2131" idx="3"/>
            <a:endCxn id="2132" idx="2"/>
          </p:cNvCxnSpPr>
          <p:nvPr/>
        </p:nvCxnSpPr>
        <p:spPr>
          <a:xfrm>
            <a:off x="2324287" y="2643975"/>
            <a:ext cx="646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5" name="Google Shape;2155;p72"/>
          <p:cNvSpPr/>
          <p:nvPr/>
        </p:nvSpPr>
        <p:spPr>
          <a:xfrm rot="5400000">
            <a:off x="6260017" y="2504450"/>
            <a:ext cx="1210800" cy="294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FC-512</a:t>
            </a:r>
            <a:endParaRPr sz="1200"/>
          </a:p>
        </p:txBody>
      </p:sp>
      <p:cxnSp>
        <p:nvCxnSpPr>
          <p:cNvPr id="2156" name="Google Shape;2156;p72"/>
          <p:cNvCxnSpPr/>
          <p:nvPr/>
        </p:nvCxnSpPr>
        <p:spPr>
          <a:xfrm>
            <a:off x="6638212" y="2644038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7" name="Google Shape;2157;p72"/>
          <p:cNvSpPr/>
          <p:nvPr/>
        </p:nvSpPr>
        <p:spPr>
          <a:xfrm rot="5400000">
            <a:off x="6664550" y="2466675"/>
            <a:ext cx="1210800" cy="354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</a:rPr>
              <a:t>Output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</a:rPr>
              <a:t>( softmax)</a:t>
            </a:r>
            <a:endParaRPr sz="1200"/>
          </a:p>
        </p:txBody>
      </p:sp>
      <p:cxnSp>
        <p:nvCxnSpPr>
          <p:cNvPr id="2158" name="Google Shape;2158;p72"/>
          <p:cNvCxnSpPr/>
          <p:nvPr/>
        </p:nvCxnSpPr>
        <p:spPr>
          <a:xfrm>
            <a:off x="7012854" y="2644038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9" name="Google Shape;2159;p72"/>
          <p:cNvSpPr/>
          <p:nvPr/>
        </p:nvSpPr>
        <p:spPr>
          <a:xfrm>
            <a:off x="7625938" y="1676811"/>
            <a:ext cx="1140900" cy="38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72"/>
          <p:cNvSpPr/>
          <p:nvPr/>
        </p:nvSpPr>
        <p:spPr>
          <a:xfrm>
            <a:off x="7625938" y="3249386"/>
            <a:ext cx="1140900" cy="38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72"/>
          <p:cNvSpPr/>
          <p:nvPr/>
        </p:nvSpPr>
        <p:spPr>
          <a:xfrm rot="10800000">
            <a:off x="7918263" y="3323387"/>
            <a:ext cx="476402" cy="236274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72"/>
          <p:cNvSpPr/>
          <p:nvPr/>
        </p:nvSpPr>
        <p:spPr>
          <a:xfrm>
            <a:off x="7958188" y="1750812"/>
            <a:ext cx="476402" cy="236274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3" name="Google Shape;2163;p72"/>
          <p:cNvCxnSpPr>
            <a:stCxn id="2157" idx="0"/>
            <a:endCxn id="2159" idx="1"/>
          </p:cNvCxnSpPr>
          <p:nvPr/>
        </p:nvCxnSpPr>
        <p:spPr>
          <a:xfrm flipH="1" rot="10800000">
            <a:off x="7447250" y="1869075"/>
            <a:ext cx="178800" cy="77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4" name="Google Shape;2164;p72"/>
          <p:cNvCxnSpPr>
            <a:stCxn id="2157" idx="0"/>
            <a:endCxn id="2160" idx="1"/>
          </p:cNvCxnSpPr>
          <p:nvPr/>
        </p:nvCxnSpPr>
        <p:spPr>
          <a:xfrm>
            <a:off x="7447250" y="2643975"/>
            <a:ext cx="178800" cy="79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5" name="Google Shape;2165;p72"/>
          <p:cNvSpPr txBox="1"/>
          <p:nvPr/>
        </p:nvSpPr>
        <p:spPr>
          <a:xfrm>
            <a:off x="7674975" y="119007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P = 0.489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6" name="Google Shape;2166;p72"/>
          <p:cNvSpPr txBox="1"/>
          <p:nvPr/>
        </p:nvSpPr>
        <p:spPr>
          <a:xfrm>
            <a:off x="7751175" y="370467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P = 0.511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7" name="Google Shape;2167;p72"/>
          <p:cNvSpPr txBox="1"/>
          <p:nvPr/>
        </p:nvSpPr>
        <p:spPr>
          <a:xfrm>
            <a:off x="3716776" y="1468750"/>
            <a:ext cx="29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Estimateur de la fonction Q optimal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8" name="Google Shape;2168;p72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10/26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9" name="Google Shape;2169;p72"/>
          <p:cNvSpPr txBox="1"/>
          <p:nvPr/>
        </p:nvSpPr>
        <p:spPr>
          <a:xfrm>
            <a:off x="377225" y="3961075"/>
            <a:ext cx="194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Représentation d’état de l’environnement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70" name="Google Shape;2170;p72"/>
          <p:cNvSpPr txBox="1"/>
          <p:nvPr/>
        </p:nvSpPr>
        <p:spPr>
          <a:xfrm>
            <a:off x="3021150" y="3745525"/>
            <a:ext cx="38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Réseau de neurones appelé </a:t>
            </a:r>
            <a:r>
              <a:rPr b="1" lang="fr">
                <a:latin typeface="Cairo"/>
                <a:ea typeface="Cairo"/>
                <a:cs typeface="Cairo"/>
                <a:sym typeface="Cairo"/>
              </a:rPr>
              <a:t>“Q-Network”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 avec des couches convolutionnels pour l’extraction de caractéristiques et des couches fully connected avec softmax en sortie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71" name="Google Shape;2171;p72"/>
          <p:cNvSpPr txBox="1"/>
          <p:nvPr/>
        </p:nvSpPr>
        <p:spPr>
          <a:xfrm>
            <a:off x="6847925" y="4024550"/>
            <a:ext cx="22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Output du réseau 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après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 softmax : probabilité que chaque action soit la meilleure possible.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73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73"/>
          <p:cNvSpPr txBox="1"/>
          <p:nvPr>
            <p:ph idx="2" type="title"/>
          </p:nvPr>
        </p:nvSpPr>
        <p:spPr>
          <a:xfrm>
            <a:off x="4104450" y="1208200"/>
            <a:ext cx="9402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04.</a:t>
            </a:r>
            <a:endParaRPr/>
          </a:p>
        </p:txBody>
      </p:sp>
      <p:sp>
        <p:nvSpPr>
          <p:cNvPr id="2178" name="Google Shape;2178;p73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Approche de l’article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179" name="Google Shape;2179;p73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11/26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74"/>
          <p:cNvSpPr txBox="1"/>
          <p:nvPr>
            <p:ph type="title"/>
          </p:nvPr>
        </p:nvSpPr>
        <p:spPr>
          <a:xfrm>
            <a:off x="216000" y="180000"/>
            <a:ext cx="34977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Métrique d’évaluation</a:t>
            </a:r>
            <a:endParaRPr/>
          </a:p>
        </p:txBody>
      </p:sp>
      <p:sp>
        <p:nvSpPr>
          <p:cNvPr id="2185" name="Google Shape;2185;p74"/>
          <p:cNvSpPr/>
          <p:nvPr/>
        </p:nvSpPr>
        <p:spPr>
          <a:xfrm>
            <a:off x="3287061" y="3022904"/>
            <a:ext cx="1157400" cy="98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74"/>
          <p:cNvSpPr/>
          <p:nvPr/>
        </p:nvSpPr>
        <p:spPr>
          <a:xfrm>
            <a:off x="2601286" y="3541903"/>
            <a:ext cx="1157400" cy="98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74"/>
          <p:cNvSpPr/>
          <p:nvPr/>
        </p:nvSpPr>
        <p:spPr>
          <a:xfrm>
            <a:off x="3369973" y="1233186"/>
            <a:ext cx="10746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74"/>
          <p:cNvSpPr/>
          <p:nvPr/>
        </p:nvSpPr>
        <p:spPr>
          <a:xfrm>
            <a:off x="2733302" y="1750974"/>
            <a:ext cx="10746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74"/>
          <p:cNvSpPr/>
          <p:nvPr/>
        </p:nvSpPr>
        <p:spPr>
          <a:xfrm>
            <a:off x="3369983" y="1724049"/>
            <a:ext cx="438600" cy="489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74"/>
          <p:cNvSpPr txBox="1"/>
          <p:nvPr/>
        </p:nvSpPr>
        <p:spPr>
          <a:xfrm>
            <a:off x="216000" y="1978125"/>
            <a:ext cx="21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Intersection</a:t>
            </a:r>
            <a:endParaRPr sz="2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1" name="Google Shape;2191;p74"/>
          <p:cNvSpPr txBox="1"/>
          <p:nvPr/>
        </p:nvSpPr>
        <p:spPr>
          <a:xfrm>
            <a:off x="215875" y="3411500"/>
            <a:ext cx="21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Union</a:t>
            </a:r>
            <a:endParaRPr sz="2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2" name="Google Shape;2192;p74"/>
          <p:cNvSpPr/>
          <p:nvPr/>
        </p:nvSpPr>
        <p:spPr>
          <a:xfrm>
            <a:off x="55600" y="2840735"/>
            <a:ext cx="4568700" cy="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74"/>
          <p:cNvSpPr/>
          <p:nvPr/>
        </p:nvSpPr>
        <p:spPr>
          <a:xfrm>
            <a:off x="4546463" y="1605795"/>
            <a:ext cx="389100" cy="25059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74"/>
          <p:cNvSpPr txBox="1"/>
          <p:nvPr/>
        </p:nvSpPr>
        <p:spPr>
          <a:xfrm>
            <a:off x="5011584" y="2501941"/>
            <a:ext cx="197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+1, </a:t>
            </a:r>
            <a:r>
              <a:rPr b="1" i="1" lang="fr" sz="19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Si IoU &gt; seuil</a:t>
            </a:r>
            <a:endParaRPr b="1" i="1" sz="19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-1 </a:t>
            </a:r>
            <a:r>
              <a:rPr b="1" i="1" lang="fr" sz="19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sinon</a:t>
            </a:r>
            <a:endParaRPr b="1" i="1" sz="19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5" name="Google Shape;2195;p74"/>
          <p:cNvSpPr/>
          <p:nvPr/>
        </p:nvSpPr>
        <p:spPr>
          <a:xfrm>
            <a:off x="6768052" y="2299384"/>
            <a:ext cx="389100" cy="1118400"/>
          </a:xfrm>
          <a:prstGeom prst="rightBrace">
            <a:avLst>
              <a:gd fmla="val 73424" name="adj1"/>
              <a:gd fmla="val 50048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P = \sum_{n=1}^{Taille dataset} 1_{IoU(n)&gt;seuil}" id="2196" name="Google Shape;2196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600" y="2632575"/>
            <a:ext cx="1970400" cy="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74"/>
          <p:cNvSpPr txBox="1"/>
          <p:nvPr/>
        </p:nvSpPr>
        <p:spPr>
          <a:xfrm>
            <a:off x="2606986" y="4129206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Prédit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8" name="Google Shape;2198;p74"/>
          <p:cNvSpPr txBox="1"/>
          <p:nvPr/>
        </p:nvSpPr>
        <p:spPr>
          <a:xfrm>
            <a:off x="3782879" y="2979633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Vérité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9" name="Google Shape;2199;p74"/>
          <p:cNvSpPr txBox="1"/>
          <p:nvPr/>
        </p:nvSpPr>
        <p:spPr>
          <a:xfrm>
            <a:off x="3856373" y="1183425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Vérité</a:t>
            </a:r>
            <a:endParaRPr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00" name="Google Shape;2200;p74"/>
          <p:cNvSpPr txBox="1"/>
          <p:nvPr/>
        </p:nvSpPr>
        <p:spPr>
          <a:xfrm>
            <a:off x="2680479" y="2332998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Prédit</a:t>
            </a:r>
            <a:endParaRPr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01" name="Google Shape;2201;p74"/>
          <p:cNvSpPr/>
          <p:nvPr/>
        </p:nvSpPr>
        <p:spPr>
          <a:xfrm>
            <a:off x="4951675" y="2429374"/>
            <a:ext cx="1899000" cy="90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74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12/26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75"/>
          <p:cNvSpPr/>
          <p:nvPr/>
        </p:nvSpPr>
        <p:spPr>
          <a:xfrm>
            <a:off x="3374625" y="320950"/>
            <a:ext cx="2902500" cy="424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75"/>
          <p:cNvSpPr/>
          <p:nvPr/>
        </p:nvSpPr>
        <p:spPr>
          <a:xfrm>
            <a:off x="6521375" y="1870000"/>
            <a:ext cx="2507400" cy="168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75"/>
          <p:cNvSpPr/>
          <p:nvPr/>
        </p:nvSpPr>
        <p:spPr>
          <a:xfrm>
            <a:off x="123575" y="296550"/>
            <a:ext cx="3140400" cy="424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75"/>
          <p:cNvSpPr txBox="1"/>
          <p:nvPr/>
        </p:nvSpPr>
        <p:spPr>
          <a:xfrm>
            <a:off x="374675" y="346000"/>
            <a:ext cx="26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Environnement : Bounding Box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11" name="Google Shape;22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25" y="889699"/>
            <a:ext cx="2902550" cy="31051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r="3720000" dist="295275">
              <a:srgbClr val="000000">
                <a:alpha val="19000"/>
              </a:srgbClr>
            </a:outerShdw>
          </a:effectLst>
        </p:spPr>
      </p:pic>
      <p:sp>
        <p:nvSpPr>
          <p:cNvPr id="2212" name="Google Shape;2212;p75"/>
          <p:cNvSpPr txBox="1"/>
          <p:nvPr/>
        </p:nvSpPr>
        <p:spPr>
          <a:xfrm>
            <a:off x="3572175" y="296550"/>
            <a:ext cx="26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Actions : translations de la bounding box 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13" name="Google Shape;2213;p75"/>
          <p:cNvSpPr txBox="1"/>
          <p:nvPr/>
        </p:nvSpPr>
        <p:spPr>
          <a:xfrm>
            <a:off x="7136025" y="1889938"/>
            <a:ext cx="1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Récompenses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14" name="Google Shape;22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75" y="2061200"/>
            <a:ext cx="3333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538" y="2662188"/>
            <a:ext cx="381443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706" y="2061200"/>
            <a:ext cx="3810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7481" y="3333875"/>
            <a:ext cx="4095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5168" y="2659800"/>
            <a:ext cx="4191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9443" y="2065950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2293" y="2671725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09168" y="3338625"/>
            <a:ext cx="4000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75"/>
          <p:cNvSpPr/>
          <p:nvPr/>
        </p:nvSpPr>
        <p:spPr>
          <a:xfrm>
            <a:off x="5614775" y="3333838"/>
            <a:ext cx="399900" cy="39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R_{t} = &#10;\begin{cases}&#10;    +\eta, &amp;   \text{si} \: IoU(b, g) \geq \tau\\&#10;    -\eta, &amp;   \text{sinon}&#10;\end{cases} " id="2223" name="Google Shape;2223;p75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9925" y="2402412"/>
            <a:ext cx="2143750" cy="6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75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13/26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\alpha_w = \alpha . ( x_{max} - x_{min} )\\&#10;\alpha_h = \alpha . ( y_{max} - y_{min} )" id="2225" name="Google Shape;2225;p75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2175" y="889697"/>
            <a:ext cx="2507400" cy="670728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75"/>
          <p:cNvSpPr/>
          <p:nvPr/>
        </p:nvSpPr>
        <p:spPr>
          <a:xfrm>
            <a:off x="227825" y="889700"/>
            <a:ext cx="2902500" cy="3105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( x_{min}, y_{min})" id="2227" name="Google Shape;2227;p75" title="MathEquation,#0000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825" y="623600"/>
            <a:ext cx="861850" cy="20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 x_{max}, y_{max})" id="2228" name="Google Shape;2228;p75" title="MathEquation,#000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30750" y="4138300"/>
            <a:ext cx="899564" cy="2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75"/>
          <p:cNvSpPr txBox="1"/>
          <p:nvPr/>
        </p:nvSpPr>
        <p:spPr>
          <a:xfrm>
            <a:off x="6449025" y="130600"/>
            <a:ext cx="27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Dataset utilisé :</a:t>
            </a:r>
            <a:endParaRPr b="1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Pascal VOC 2007 + 2012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30" name="Google Shape;2230;p75"/>
          <p:cNvSpPr/>
          <p:nvPr/>
        </p:nvSpPr>
        <p:spPr>
          <a:xfrm>
            <a:off x="6732700" y="117400"/>
            <a:ext cx="2143800" cy="67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5" name="Google Shape;22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5" y="280100"/>
            <a:ext cx="2154875" cy="161615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1000"/>
              </a:srgbClr>
            </a:outerShdw>
          </a:effectLst>
        </p:spPr>
      </p:pic>
      <p:sp>
        <p:nvSpPr>
          <p:cNvPr id="2236" name="Google Shape;2236;p76"/>
          <p:cNvSpPr/>
          <p:nvPr/>
        </p:nvSpPr>
        <p:spPr>
          <a:xfrm>
            <a:off x="8262717" y="765698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Vector</a:t>
            </a:r>
            <a:endParaRPr/>
          </a:p>
        </p:txBody>
      </p:sp>
      <p:grpSp>
        <p:nvGrpSpPr>
          <p:cNvPr id="2237" name="Google Shape;2237;p76"/>
          <p:cNvGrpSpPr/>
          <p:nvPr/>
        </p:nvGrpSpPr>
        <p:grpSpPr>
          <a:xfrm>
            <a:off x="5824541" y="137761"/>
            <a:ext cx="1765922" cy="1596032"/>
            <a:chOff x="2854300" y="1168125"/>
            <a:chExt cx="2904000" cy="2668950"/>
          </a:xfrm>
        </p:grpSpPr>
        <p:sp>
          <p:nvSpPr>
            <p:cNvPr id="2238" name="Google Shape;2238;p7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4" name="Google Shape;2264;p76"/>
          <p:cNvGrpSpPr/>
          <p:nvPr/>
        </p:nvGrpSpPr>
        <p:grpSpPr>
          <a:xfrm>
            <a:off x="5976941" y="290161"/>
            <a:ext cx="1765922" cy="1596032"/>
            <a:chOff x="2854300" y="1168125"/>
            <a:chExt cx="2904000" cy="2668950"/>
          </a:xfrm>
        </p:grpSpPr>
        <p:sp>
          <p:nvSpPr>
            <p:cNvPr id="2265" name="Google Shape;2265;p7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1" name="Google Shape;2291;p76"/>
          <p:cNvGrpSpPr/>
          <p:nvPr/>
        </p:nvGrpSpPr>
        <p:grpSpPr>
          <a:xfrm>
            <a:off x="6129341" y="442561"/>
            <a:ext cx="1765922" cy="1596032"/>
            <a:chOff x="2854300" y="1168125"/>
            <a:chExt cx="2904000" cy="2668950"/>
          </a:xfrm>
        </p:grpSpPr>
        <p:sp>
          <p:nvSpPr>
            <p:cNvPr id="2292" name="Google Shape;2292;p7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8" name="Google Shape;2318;p76"/>
          <p:cNvSpPr txBox="1"/>
          <p:nvPr/>
        </p:nvSpPr>
        <p:spPr>
          <a:xfrm>
            <a:off x="6189100" y="4497952"/>
            <a:ext cx="1186500" cy="48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onsolas"/>
                <a:ea typeface="Consolas"/>
                <a:cs typeface="Consolas"/>
                <a:sym typeface="Consolas"/>
              </a:rPr>
              <a:t>Couche de sortie (9)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9" name="Google Shape;2319;p76"/>
          <p:cNvSpPr/>
          <p:nvPr/>
        </p:nvSpPr>
        <p:spPr>
          <a:xfrm>
            <a:off x="3777709" y="2734558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76"/>
          <p:cNvSpPr/>
          <p:nvPr/>
        </p:nvSpPr>
        <p:spPr>
          <a:xfrm>
            <a:off x="3777709" y="2910206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76"/>
          <p:cNvSpPr/>
          <p:nvPr/>
        </p:nvSpPr>
        <p:spPr>
          <a:xfrm>
            <a:off x="3777709" y="3085854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76"/>
          <p:cNvSpPr txBox="1"/>
          <p:nvPr/>
        </p:nvSpPr>
        <p:spPr>
          <a:xfrm>
            <a:off x="4025400" y="4497952"/>
            <a:ext cx="1047600" cy="5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onsolas"/>
                <a:ea typeface="Consolas"/>
                <a:cs typeface="Consolas"/>
                <a:sym typeface="Consolas"/>
              </a:rPr>
              <a:t>Couche 1 (1024)</a:t>
            </a:r>
            <a:endParaRPr baseline="30000"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3" name="Google Shape;2323;p76"/>
          <p:cNvSpPr/>
          <p:nvPr/>
        </p:nvSpPr>
        <p:spPr>
          <a:xfrm>
            <a:off x="3482368" y="2595630"/>
            <a:ext cx="257100" cy="1294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4" name="Google Shape;2324;p76"/>
          <p:cNvCxnSpPr>
            <a:stCxn id="2325" idx="6"/>
            <a:endCxn id="2326" idx="2"/>
          </p:cNvCxnSpPr>
          <p:nvPr/>
        </p:nvCxnSpPr>
        <p:spPr>
          <a:xfrm>
            <a:off x="5384642" y="2425050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5" name="Google Shape;2325;p76"/>
          <p:cNvSpPr/>
          <p:nvPr/>
        </p:nvSpPr>
        <p:spPr>
          <a:xfrm>
            <a:off x="4945142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327" name="Google Shape;2327;p76"/>
          <p:cNvSpPr/>
          <p:nvPr/>
        </p:nvSpPr>
        <p:spPr>
          <a:xfrm>
            <a:off x="4945142" y="275696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28" name="Google Shape;2328;p76"/>
          <p:cNvSpPr/>
          <p:nvPr/>
        </p:nvSpPr>
        <p:spPr>
          <a:xfrm>
            <a:off x="4945142" y="3241002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29" name="Google Shape;2329;p76"/>
          <p:cNvSpPr/>
          <p:nvPr/>
        </p:nvSpPr>
        <p:spPr>
          <a:xfrm>
            <a:off x="4945142" y="4052336"/>
            <a:ext cx="4353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326" name="Google Shape;2326;p76"/>
          <p:cNvSpPr/>
          <p:nvPr/>
        </p:nvSpPr>
        <p:spPr>
          <a:xfrm>
            <a:off x="5940429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330" name="Google Shape;2330;p76"/>
          <p:cNvSpPr/>
          <p:nvPr/>
        </p:nvSpPr>
        <p:spPr>
          <a:xfrm>
            <a:off x="5940429" y="275696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31" name="Google Shape;2331;p76"/>
          <p:cNvSpPr/>
          <p:nvPr/>
        </p:nvSpPr>
        <p:spPr>
          <a:xfrm>
            <a:off x="5940429" y="3258781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32" name="Google Shape;2332;p76"/>
          <p:cNvSpPr/>
          <p:nvPr/>
        </p:nvSpPr>
        <p:spPr>
          <a:xfrm>
            <a:off x="5940429" y="4052336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33" name="Google Shape;2333;p76"/>
          <p:cNvSpPr/>
          <p:nvPr/>
        </p:nvSpPr>
        <p:spPr>
          <a:xfrm>
            <a:off x="6936085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334" name="Google Shape;2334;p76"/>
          <p:cNvSpPr/>
          <p:nvPr/>
        </p:nvSpPr>
        <p:spPr>
          <a:xfrm>
            <a:off x="6936085" y="2732634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35" name="Google Shape;2335;p76"/>
          <p:cNvSpPr/>
          <p:nvPr/>
        </p:nvSpPr>
        <p:spPr>
          <a:xfrm>
            <a:off x="6936076" y="3241084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336" name="Google Shape;2336;p76"/>
          <p:cNvSpPr/>
          <p:nvPr/>
        </p:nvSpPr>
        <p:spPr>
          <a:xfrm>
            <a:off x="6936085" y="404071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337" name="Google Shape;2337;p76"/>
          <p:cNvCxnSpPr/>
          <p:nvPr/>
        </p:nvCxnSpPr>
        <p:spPr>
          <a:xfrm flipH="1">
            <a:off x="5162881" y="3725018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38" name="Google Shape;2338;p76"/>
          <p:cNvSpPr/>
          <p:nvPr/>
        </p:nvSpPr>
        <p:spPr>
          <a:xfrm>
            <a:off x="3777709" y="3261511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76"/>
          <p:cNvSpPr/>
          <p:nvPr/>
        </p:nvSpPr>
        <p:spPr>
          <a:xfrm>
            <a:off x="3777709" y="3437159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76"/>
          <p:cNvSpPr/>
          <p:nvPr/>
        </p:nvSpPr>
        <p:spPr>
          <a:xfrm>
            <a:off x="3777709" y="3612807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76"/>
          <p:cNvSpPr/>
          <p:nvPr/>
        </p:nvSpPr>
        <p:spPr>
          <a:xfrm>
            <a:off x="3777709" y="3745387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2" name="Google Shape;2342;p76"/>
          <p:cNvCxnSpPr>
            <a:endCxn id="2325" idx="2"/>
          </p:cNvCxnSpPr>
          <p:nvPr/>
        </p:nvCxnSpPr>
        <p:spPr>
          <a:xfrm flipH="1" rot="10800000">
            <a:off x="3841142" y="2425050"/>
            <a:ext cx="1104000" cy="33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3" name="Google Shape;2343;p76"/>
          <p:cNvCxnSpPr>
            <a:stCxn id="2319" idx="5"/>
            <a:endCxn id="2327" idx="2"/>
          </p:cNvCxnSpPr>
          <p:nvPr/>
        </p:nvCxnSpPr>
        <p:spPr>
          <a:xfrm>
            <a:off x="3828154" y="2772968"/>
            <a:ext cx="1116900" cy="18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4" name="Google Shape;2344;p76"/>
          <p:cNvCxnSpPr>
            <a:stCxn id="2319" idx="5"/>
            <a:endCxn id="2328" idx="2"/>
          </p:cNvCxnSpPr>
          <p:nvPr/>
        </p:nvCxnSpPr>
        <p:spPr>
          <a:xfrm>
            <a:off x="3828154" y="2772968"/>
            <a:ext cx="1116900" cy="66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5" name="Google Shape;2345;p76"/>
          <p:cNvCxnSpPr>
            <a:stCxn id="2319" idx="5"/>
            <a:endCxn id="2329" idx="2"/>
          </p:cNvCxnSpPr>
          <p:nvPr/>
        </p:nvCxnSpPr>
        <p:spPr>
          <a:xfrm>
            <a:off x="3828154" y="2772968"/>
            <a:ext cx="1116900" cy="148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6" name="Google Shape;2346;p76"/>
          <p:cNvCxnSpPr>
            <a:stCxn id="2320" idx="5"/>
            <a:endCxn id="2325" idx="2"/>
          </p:cNvCxnSpPr>
          <p:nvPr/>
        </p:nvCxnSpPr>
        <p:spPr>
          <a:xfrm flipH="1" rot="10800000">
            <a:off x="3828154" y="2425116"/>
            <a:ext cx="1116900" cy="52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7" name="Google Shape;2347;p76"/>
          <p:cNvCxnSpPr>
            <a:stCxn id="2320" idx="5"/>
            <a:endCxn id="2328" idx="2"/>
          </p:cNvCxnSpPr>
          <p:nvPr/>
        </p:nvCxnSpPr>
        <p:spPr>
          <a:xfrm>
            <a:off x="3828154" y="2948616"/>
            <a:ext cx="1116900" cy="49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8" name="Google Shape;2348;p76"/>
          <p:cNvCxnSpPr>
            <a:stCxn id="2320" idx="6"/>
            <a:endCxn id="2327" idx="2"/>
          </p:cNvCxnSpPr>
          <p:nvPr/>
        </p:nvCxnSpPr>
        <p:spPr>
          <a:xfrm>
            <a:off x="3836809" y="2932706"/>
            <a:ext cx="1108200" cy="2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9" name="Google Shape;2349;p76"/>
          <p:cNvCxnSpPr>
            <a:stCxn id="2320" idx="6"/>
            <a:endCxn id="2329" idx="2"/>
          </p:cNvCxnSpPr>
          <p:nvPr/>
        </p:nvCxnSpPr>
        <p:spPr>
          <a:xfrm>
            <a:off x="3836809" y="2932706"/>
            <a:ext cx="1108200" cy="132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0" name="Google Shape;2350;p76"/>
          <p:cNvCxnSpPr>
            <a:stCxn id="2321" idx="4"/>
            <a:endCxn id="2325" idx="2"/>
          </p:cNvCxnSpPr>
          <p:nvPr/>
        </p:nvCxnSpPr>
        <p:spPr>
          <a:xfrm flipH="1" rot="10800000">
            <a:off x="3807259" y="2424954"/>
            <a:ext cx="1137900" cy="70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1" name="Google Shape;2351;p76"/>
          <p:cNvCxnSpPr>
            <a:stCxn id="2321" idx="6"/>
            <a:endCxn id="2327" idx="2"/>
          </p:cNvCxnSpPr>
          <p:nvPr/>
        </p:nvCxnSpPr>
        <p:spPr>
          <a:xfrm flipH="1" rot="10800000">
            <a:off x="3836809" y="2957754"/>
            <a:ext cx="1108200" cy="15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2" name="Google Shape;2352;p76"/>
          <p:cNvCxnSpPr>
            <a:stCxn id="2321" idx="6"/>
            <a:endCxn id="2328" idx="2"/>
          </p:cNvCxnSpPr>
          <p:nvPr/>
        </p:nvCxnSpPr>
        <p:spPr>
          <a:xfrm>
            <a:off x="3836809" y="3108354"/>
            <a:ext cx="1108200" cy="33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3" name="Google Shape;2353;p76"/>
          <p:cNvCxnSpPr>
            <a:stCxn id="2321" idx="5"/>
            <a:endCxn id="2329" idx="2"/>
          </p:cNvCxnSpPr>
          <p:nvPr/>
        </p:nvCxnSpPr>
        <p:spPr>
          <a:xfrm>
            <a:off x="3828154" y="3124264"/>
            <a:ext cx="1116900" cy="112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4" name="Google Shape;2354;p76"/>
          <p:cNvCxnSpPr>
            <a:stCxn id="2338" idx="4"/>
            <a:endCxn id="2325" idx="2"/>
          </p:cNvCxnSpPr>
          <p:nvPr/>
        </p:nvCxnSpPr>
        <p:spPr>
          <a:xfrm flipH="1" rot="10800000">
            <a:off x="3807259" y="2425111"/>
            <a:ext cx="1137900" cy="88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5" name="Google Shape;2355;p76"/>
          <p:cNvCxnSpPr>
            <a:stCxn id="2338" idx="5"/>
            <a:endCxn id="2327" idx="2"/>
          </p:cNvCxnSpPr>
          <p:nvPr/>
        </p:nvCxnSpPr>
        <p:spPr>
          <a:xfrm flipH="1" rot="10800000">
            <a:off x="3828154" y="2957921"/>
            <a:ext cx="1116900" cy="34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6" name="Google Shape;2356;p76"/>
          <p:cNvCxnSpPr>
            <a:stCxn id="2338" idx="6"/>
            <a:endCxn id="2328" idx="2"/>
          </p:cNvCxnSpPr>
          <p:nvPr/>
        </p:nvCxnSpPr>
        <p:spPr>
          <a:xfrm>
            <a:off x="3836809" y="3284011"/>
            <a:ext cx="1108200" cy="15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7" name="Google Shape;2357;p76"/>
          <p:cNvCxnSpPr>
            <a:stCxn id="2338" idx="5"/>
            <a:endCxn id="2329" idx="2"/>
          </p:cNvCxnSpPr>
          <p:nvPr/>
        </p:nvCxnSpPr>
        <p:spPr>
          <a:xfrm>
            <a:off x="3828154" y="3299921"/>
            <a:ext cx="1116900" cy="95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8" name="Google Shape;2358;p76"/>
          <p:cNvCxnSpPr>
            <a:stCxn id="2339" idx="5"/>
            <a:endCxn id="2325" idx="2"/>
          </p:cNvCxnSpPr>
          <p:nvPr/>
        </p:nvCxnSpPr>
        <p:spPr>
          <a:xfrm flipH="1" rot="10800000">
            <a:off x="3828154" y="2424969"/>
            <a:ext cx="1116900" cy="105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9" name="Google Shape;2359;p76"/>
          <p:cNvCxnSpPr>
            <a:stCxn id="2339" idx="6"/>
            <a:endCxn id="2327" idx="2"/>
          </p:cNvCxnSpPr>
          <p:nvPr/>
        </p:nvCxnSpPr>
        <p:spPr>
          <a:xfrm flipH="1" rot="10800000">
            <a:off x="3836809" y="2957759"/>
            <a:ext cx="1108200" cy="5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0" name="Google Shape;2360;p76"/>
          <p:cNvCxnSpPr>
            <a:stCxn id="2339" idx="5"/>
            <a:endCxn id="2328" idx="2"/>
          </p:cNvCxnSpPr>
          <p:nvPr/>
        </p:nvCxnSpPr>
        <p:spPr>
          <a:xfrm flipH="1" rot="10800000">
            <a:off x="3828154" y="3441969"/>
            <a:ext cx="1116900" cy="3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1" name="Google Shape;2361;p76"/>
          <p:cNvCxnSpPr>
            <a:stCxn id="2339" idx="5"/>
            <a:endCxn id="2329" idx="2"/>
          </p:cNvCxnSpPr>
          <p:nvPr/>
        </p:nvCxnSpPr>
        <p:spPr>
          <a:xfrm>
            <a:off x="3828154" y="3475569"/>
            <a:ext cx="1116900" cy="77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2" name="Google Shape;2362;p76"/>
          <p:cNvCxnSpPr>
            <a:stCxn id="2340" idx="0"/>
            <a:endCxn id="2328" idx="2"/>
          </p:cNvCxnSpPr>
          <p:nvPr/>
        </p:nvCxnSpPr>
        <p:spPr>
          <a:xfrm flipH="1" rot="10800000">
            <a:off x="3807259" y="3441807"/>
            <a:ext cx="1137900" cy="1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3" name="Google Shape;2363;p76"/>
          <p:cNvCxnSpPr>
            <a:stCxn id="2340" idx="5"/>
            <a:endCxn id="2327" idx="2"/>
          </p:cNvCxnSpPr>
          <p:nvPr/>
        </p:nvCxnSpPr>
        <p:spPr>
          <a:xfrm flipH="1" rot="10800000">
            <a:off x="3828154" y="2957917"/>
            <a:ext cx="1116900" cy="69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4" name="Google Shape;2364;p76"/>
          <p:cNvCxnSpPr>
            <a:stCxn id="2340" idx="6"/>
            <a:endCxn id="2328" idx="2"/>
          </p:cNvCxnSpPr>
          <p:nvPr/>
        </p:nvCxnSpPr>
        <p:spPr>
          <a:xfrm flipH="1" rot="10800000">
            <a:off x="3836809" y="3441807"/>
            <a:ext cx="1108200" cy="1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76"/>
          <p:cNvCxnSpPr>
            <a:stCxn id="2340" idx="5"/>
            <a:endCxn id="2329" idx="2"/>
          </p:cNvCxnSpPr>
          <p:nvPr/>
        </p:nvCxnSpPr>
        <p:spPr>
          <a:xfrm>
            <a:off x="3828154" y="3651217"/>
            <a:ext cx="1116900" cy="60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6" name="Google Shape;2366;p76"/>
          <p:cNvCxnSpPr>
            <a:stCxn id="2341" idx="5"/>
            <a:endCxn id="2325" idx="2"/>
          </p:cNvCxnSpPr>
          <p:nvPr/>
        </p:nvCxnSpPr>
        <p:spPr>
          <a:xfrm flipH="1" rot="10800000">
            <a:off x="3828154" y="2425096"/>
            <a:ext cx="1116900" cy="135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7" name="Google Shape;2367;p76"/>
          <p:cNvCxnSpPr>
            <a:stCxn id="2341" idx="5"/>
            <a:endCxn id="2327" idx="2"/>
          </p:cNvCxnSpPr>
          <p:nvPr/>
        </p:nvCxnSpPr>
        <p:spPr>
          <a:xfrm flipH="1" rot="10800000">
            <a:off x="3828154" y="2957896"/>
            <a:ext cx="1116900" cy="8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8" name="Google Shape;2368;p76"/>
          <p:cNvCxnSpPr>
            <a:stCxn id="2341" idx="5"/>
            <a:endCxn id="2328" idx="2"/>
          </p:cNvCxnSpPr>
          <p:nvPr/>
        </p:nvCxnSpPr>
        <p:spPr>
          <a:xfrm flipH="1" rot="10800000">
            <a:off x="3828154" y="3441796"/>
            <a:ext cx="1116900" cy="34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9" name="Google Shape;2369;p76"/>
          <p:cNvCxnSpPr>
            <a:stCxn id="2341" idx="5"/>
            <a:endCxn id="2329" idx="2"/>
          </p:cNvCxnSpPr>
          <p:nvPr/>
        </p:nvCxnSpPr>
        <p:spPr>
          <a:xfrm>
            <a:off x="3828154" y="3783796"/>
            <a:ext cx="1116900" cy="46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0" name="Google Shape;2370;p76"/>
          <p:cNvCxnSpPr>
            <a:stCxn id="2325" idx="6"/>
            <a:endCxn id="2330" idx="2"/>
          </p:cNvCxnSpPr>
          <p:nvPr/>
        </p:nvCxnSpPr>
        <p:spPr>
          <a:xfrm>
            <a:off x="5384642" y="2425050"/>
            <a:ext cx="555900" cy="53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1" name="Google Shape;2371;p76"/>
          <p:cNvCxnSpPr>
            <a:stCxn id="2325" idx="6"/>
            <a:endCxn id="2331" idx="2"/>
          </p:cNvCxnSpPr>
          <p:nvPr/>
        </p:nvCxnSpPr>
        <p:spPr>
          <a:xfrm>
            <a:off x="5384642" y="2425050"/>
            <a:ext cx="555900" cy="10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2" name="Google Shape;2372;p76"/>
          <p:cNvCxnSpPr>
            <a:stCxn id="2325" idx="6"/>
            <a:endCxn id="2332" idx="2"/>
          </p:cNvCxnSpPr>
          <p:nvPr/>
        </p:nvCxnSpPr>
        <p:spPr>
          <a:xfrm>
            <a:off x="5384642" y="2425050"/>
            <a:ext cx="555900" cy="18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3" name="Google Shape;2373;p76"/>
          <p:cNvCxnSpPr>
            <a:stCxn id="2327" idx="6"/>
            <a:endCxn id="2326" idx="2"/>
          </p:cNvCxnSpPr>
          <p:nvPr/>
        </p:nvCxnSpPr>
        <p:spPr>
          <a:xfrm flipH="1" rot="10800000">
            <a:off x="5384642" y="2425013"/>
            <a:ext cx="555900" cy="53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4" name="Google Shape;2374;p76"/>
          <p:cNvCxnSpPr>
            <a:stCxn id="2327" idx="6"/>
            <a:endCxn id="2330" idx="2"/>
          </p:cNvCxnSpPr>
          <p:nvPr/>
        </p:nvCxnSpPr>
        <p:spPr>
          <a:xfrm>
            <a:off x="5384642" y="2957813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5" name="Google Shape;2375;p76"/>
          <p:cNvCxnSpPr>
            <a:stCxn id="2327" idx="6"/>
            <a:endCxn id="2331" idx="2"/>
          </p:cNvCxnSpPr>
          <p:nvPr/>
        </p:nvCxnSpPr>
        <p:spPr>
          <a:xfrm>
            <a:off x="5384642" y="2957813"/>
            <a:ext cx="555900" cy="5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6" name="Google Shape;2376;p76"/>
          <p:cNvCxnSpPr>
            <a:stCxn id="2327" idx="6"/>
            <a:endCxn id="2332" idx="2"/>
          </p:cNvCxnSpPr>
          <p:nvPr/>
        </p:nvCxnSpPr>
        <p:spPr>
          <a:xfrm>
            <a:off x="5384642" y="2957813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7" name="Google Shape;2377;p76"/>
          <p:cNvCxnSpPr>
            <a:stCxn id="2328" idx="6"/>
            <a:endCxn id="2326" idx="2"/>
          </p:cNvCxnSpPr>
          <p:nvPr/>
        </p:nvCxnSpPr>
        <p:spPr>
          <a:xfrm flipH="1" rot="10800000">
            <a:off x="5384642" y="2425152"/>
            <a:ext cx="555900" cy="101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8" name="Google Shape;2378;p76"/>
          <p:cNvCxnSpPr>
            <a:stCxn id="2328" idx="6"/>
            <a:endCxn id="2330" idx="2"/>
          </p:cNvCxnSpPr>
          <p:nvPr/>
        </p:nvCxnSpPr>
        <p:spPr>
          <a:xfrm flipH="1" rot="10800000">
            <a:off x="5384642" y="2957952"/>
            <a:ext cx="555900" cy="48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9" name="Google Shape;2379;p76"/>
          <p:cNvCxnSpPr>
            <a:stCxn id="2328" idx="6"/>
            <a:endCxn id="2331" idx="2"/>
          </p:cNvCxnSpPr>
          <p:nvPr/>
        </p:nvCxnSpPr>
        <p:spPr>
          <a:xfrm>
            <a:off x="5384642" y="3441852"/>
            <a:ext cx="555900" cy="1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0" name="Google Shape;2380;p76"/>
          <p:cNvCxnSpPr>
            <a:stCxn id="2328" idx="6"/>
            <a:endCxn id="2332" idx="2"/>
          </p:cNvCxnSpPr>
          <p:nvPr/>
        </p:nvCxnSpPr>
        <p:spPr>
          <a:xfrm>
            <a:off x="5384642" y="3441852"/>
            <a:ext cx="555900" cy="81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1" name="Google Shape;2381;p76"/>
          <p:cNvCxnSpPr>
            <a:endCxn id="2326" idx="2"/>
          </p:cNvCxnSpPr>
          <p:nvPr/>
        </p:nvCxnSpPr>
        <p:spPr>
          <a:xfrm flipH="1" rot="10800000">
            <a:off x="5384529" y="2425050"/>
            <a:ext cx="555900" cy="185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2" name="Google Shape;2382;p76"/>
          <p:cNvCxnSpPr>
            <a:stCxn id="2329" idx="6"/>
            <a:endCxn id="2330" idx="2"/>
          </p:cNvCxnSpPr>
          <p:nvPr/>
        </p:nvCxnSpPr>
        <p:spPr>
          <a:xfrm flipH="1" rot="10800000">
            <a:off x="5380442" y="2957786"/>
            <a:ext cx="5601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3" name="Google Shape;2383;p76"/>
          <p:cNvCxnSpPr>
            <a:stCxn id="2329" idx="6"/>
            <a:endCxn id="2331" idx="2"/>
          </p:cNvCxnSpPr>
          <p:nvPr/>
        </p:nvCxnSpPr>
        <p:spPr>
          <a:xfrm flipH="1" rot="10800000">
            <a:off x="5380442" y="3459686"/>
            <a:ext cx="560100" cy="7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4" name="Google Shape;2384;p76"/>
          <p:cNvCxnSpPr>
            <a:stCxn id="2329" idx="6"/>
            <a:endCxn id="2332" idx="2"/>
          </p:cNvCxnSpPr>
          <p:nvPr/>
        </p:nvCxnSpPr>
        <p:spPr>
          <a:xfrm>
            <a:off x="5380442" y="4253186"/>
            <a:ext cx="56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5" name="Google Shape;2385;p76"/>
          <p:cNvCxnSpPr/>
          <p:nvPr/>
        </p:nvCxnSpPr>
        <p:spPr>
          <a:xfrm>
            <a:off x="6380020" y="2413416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6" name="Google Shape;2386;p76"/>
          <p:cNvCxnSpPr/>
          <p:nvPr/>
        </p:nvCxnSpPr>
        <p:spPr>
          <a:xfrm>
            <a:off x="6380020" y="2413416"/>
            <a:ext cx="555900" cy="53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7" name="Google Shape;2387;p76"/>
          <p:cNvCxnSpPr/>
          <p:nvPr/>
        </p:nvCxnSpPr>
        <p:spPr>
          <a:xfrm>
            <a:off x="6380020" y="2413416"/>
            <a:ext cx="555900" cy="103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8" name="Google Shape;2388;p76"/>
          <p:cNvCxnSpPr/>
          <p:nvPr/>
        </p:nvCxnSpPr>
        <p:spPr>
          <a:xfrm>
            <a:off x="6380020" y="2413416"/>
            <a:ext cx="555900" cy="182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9" name="Google Shape;2389;p76"/>
          <p:cNvCxnSpPr/>
          <p:nvPr/>
        </p:nvCxnSpPr>
        <p:spPr>
          <a:xfrm flipH="1" rot="10800000">
            <a:off x="6380020" y="2413679"/>
            <a:ext cx="555900" cy="53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0" name="Google Shape;2390;p76"/>
          <p:cNvCxnSpPr/>
          <p:nvPr/>
        </p:nvCxnSpPr>
        <p:spPr>
          <a:xfrm>
            <a:off x="6380020" y="2946179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1" name="Google Shape;2391;p76"/>
          <p:cNvCxnSpPr/>
          <p:nvPr/>
        </p:nvCxnSpPr>
        <p:spPr>
          <a:xfrm>
            <a:off x="6380020" y="2946179"/>
            <a:ext cx="555900" cy="50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2" name="Google Shape;2392;p76"/>
          <p:cNvCxnSpPr/>
          <p:nvPr/>
        </p:nvCxnSpPr>
        <p:spPr>
          <a:xfrm>
            <a:off x="6380020" y="2946179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3" name="Google Shape;2393;p76"/>
          <p:cNvCxnSpPr/>
          <p:nvPr/>
        </p:nvCxnSpPr>
        <p:spPr>
          <a:xfrm flipH="1" rot="10800000">
            <a:off x="6380020" y="2413518"/>
            <a:ext cx="555900" cy="101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4" name="Google Shape;2394;p76"/>
          <p:cNvCxnSpPr/>
          <p:nvPr/>
        </p:nvCxnSpPr>
        <p:spPr>
          <a:xfrm flipH="1" rot="10800000">
            <a:off x="6380020" y="2946018"/>
            <a:ext cx="555900" cy="48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5" name="Google Shape;2395;p76"/>
          <p:cNvCxnSpPr/>
          <p:nvPr/>
        </p:nvCxnSpPr>
        <p:spPr>
          <a:xfrm>
            <a:off x="6380020" y="3430218"/>
            <a:ext cx="555900" cy="1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6" name="Google Shape;2396;p76"/>
          <p:cNvCxnSpPr/>
          <p:nvPr/>
        </p:nvCxnSpPr>
        <p:spPr>
          <a:xfrm>
            <a:off x="6380020" y="3430218"/>
            <a:ext cx="555900" cy="81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7" name="Google Shape;2397;p76"/>
          <p:cNvCxnSpPr/>
          <p:nvPr/>
        </p:nvCxnSpPr>
        <p:spPr>
          <a:xfrm flipH="1" rot="10800000">
            <a:off x="6379946" y="2413203"/>
            <a:ext cx="555900" cy="185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8" name="Google Shape;2398;p76"/>
          <p:cNvCxnSpPr/>
          <p:nvPr/>
        </p:nvCxnSpPr>
        <p:spPr>
          <a:xfrm flipH="1" rot="10800000">
            <a:off x="6380020" y="2946153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9" name="Google Shape;2399;p76"/>
          <p:cNvCxnSpPr/>
          <p:nvPr/>
        </p:nvCxnSpPr>
        <p:spPr>
          <a:xfrm flipH="1" rot="10800000">
            <a:off x="6380020" y="3447753"/>
            <a:ext cx="555900" cy="79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0" name="Google Shape;2400;p76"/>
          <p:cNvCxnSpPr/>
          <p:nvPr/>
        </p:nvCxnSpPr>
        <p:spPr>
          <a:xfrm>
            <a:off x="6380020" y="4241553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1" name="Google Shape;2401;p76"/>
          <p:cNvSpPr txBox="1"/>
          <p:nvPr/>
        </p:nvSpPr>
        <p:spPr>
          <a:xfrm>
            <a:off x="5116175" y="4497952"/>
            <a:ext cx="10476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onsolas"/>
                <a:ea typeface="Consolas"/>
                <a:cs typeface="Consolas"/>
                <a:sym typeface="Consolas"/>
              </a:rPr>
              <a:t>Couche 2 (1024)</a:t>
            </a:r>
            <a:endParaRPr baseline="30000"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02" name="Google Shape;2402;p76"/>
          <p:cNvCxnSpPr/>
          <p:nvPr/>
        </p:nvCxnSpPr>
        <p:spPr>
          <a:xfrm flipH="1">
            <a:off x="6158204" y="3725018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76"/>
          <p:cNvCxnSpPr/>
          <p:nvPr/>
        </p:nvCxnSpPr>
        <p:spPr>
          <a:xfrm flipH="1">
            <a:off x="7153712" y="3725010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04" name="Google Shape;2404;p76"/>
          <p:cNvSpPr txBox="1"/>
          <p:nvPr/>
        </p:nvSpPr>
        <p:spPr>
          <a:xfrm>
            <a:off x="6875618" y="2251916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airo"/>
                <a:ea typeface="Cairo"/>
                <a:cs typeface="Cairo"/>
                <a:sym typeface="Cairo"/>
              </a:rPr>
              <a:t>Action 1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5" name="Google Shape;2405;p76"/>
          <p:cNvSpPr txBox="1"/>
          <p:nvPr/>
        </p:nvSpPr>
        <p:spPr>
          <a:xfrm>
            <a:off x="6875618" y="2779587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airo"/>
                <a:ea typeface="Cairo"/>
                <a:cs typeface="Cairo"/>
                <a:sym typeface="Cairo"/>
              </a:rPr>
              <a:t>Action 2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6" name="Google Shape;2406;p76"/>
          <p:cNvSpPr txBox="1"/>
          <p:nvPr/>
        </p:nvSpPr>
        <p:spPr>
          <a:xfrm>
            <a:off x="6875618" y="327575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airo"/>
                <a:ea typeface="Cairo"/>
                <a:cs typeface="Cairo"/>
                <a:sym typeface="Cairo"/>
              </a:rPr>
              <a:t>Action 3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7" name="Google Shape;2407;p76"/>
          <p:cNvSpPr txBox="1"/>
          <p:nvPr/>
        </p:nvSpPr>
        <p:spPr>
          <a:xfrm>
            <a:off x="6875618" y="4087642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airo"/>
                <a:ea typeface="Cairo"/>
                <a:cs typeface="Cairo"/>
                <a:sym typeface="Cairo"/>
              </a:rPr>
              <a:t>Action 9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8" name="Google Shape;2408;p76"/>
          <p:cNvSpPr/>
          <p:nvPr/>
        </p:nvSpPr>
        <p:spPr>
          <a:xfrm>
            <a:off x="1304805" y="3968198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Vector</a:t>
            </a:r>
            <a:endParaRPr/>
          </a:p>
        </p:txBody>
      </p:sp>
      <p:sp>
        <p:nvSpPr>
          <p:cNvPr id="2409" name="Google Shape;2409;p76"/>
          <p:cNvSpPr/>
          <p:nvPr/>
        </p:nvSpPr>
        <p:spPr>
          <a:xfrm>
            <a:off x="938656" y="1967850"/>
            <a:ext cx="1532700" cy="17724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001000000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000010000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0" name="Google Shape;2410;p76"/>
          <p:cNvSpPr/>
          <p:nvPr/>
        </p:nvSpPr>
        <p:spPr>
          <a:xfrm>
            <a:off x="2586675" y="2038601"/>
            <a:ext cx="403500" cy="26574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76"/>
          <p:cNvSpPr txBox="1"/>
          <p:nvPr/>
        </p:nvSpPr>
        <p:spPr>
          <a:xfrm>
            <a:off x="2990175" y="4497950"/>
            <a:ext cx="999900" cy="5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onsolas"/>
                <a:ea typeface="Consolas"/>
                <a:cs typeface="Consolas"/>
                <a:sym typeface="Consolas"/>
              </a:rPr>
              <a:t>X (81+25088)</a:t>
            </a:r>
            <a:endParaRPr baseline="30000"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2" name="Google Shape;2412;p76"/>
          <p:cNvSpPr txBox="1"/>
          <p:nvPr/>
        </p:nvSpPr>
        <p:spPr>
          <a:xfrm>
            <a:off x="3049495" y="3119252"/>
            <a:ext cx="324900" cy="33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3" name="Google Shape;2413;p76"/>
          <p:cNvSpPr txBox="1"/>
          <p:nvPr/>
        </p:nvSpPr>
        <p:spPr>
          <a:xfrm>
            <a:off x="0" y="2038600"/>
            <a:ext cx="9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Historique de 9 actions en one-hot</a:t>
            </a:r>
            <a:endParaRPr b="1" sz="10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414" name="Google Shape;2414;p76"/>
          <p:cNvSpPr/>
          <p:nvPr/>
        </p:nvSpPr>
        <p:spPr>
          <a:xfrm>
            <a:off x="2734950" y="1011675"/>
            <a:ext cx="8004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5" name="Google Shape;24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00" y="453101"/>
            <a:ext cx="1187300" cy="12701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2416" name="Google Shape;2416;p76"/>
          <p:cNvSpPr/>
          <p:nvPr/>
        </p:nvSpPr>
        <p:spPr>
          <a:xfrm>
            <a:off x="4881650" y="1011675"/>
            <a:ext cx="8739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76"/>
          <p:cNvSpPr txBox="1"/>
          <p:nvPr/>
        </p:nvSpPr>
        <p:spPr>
          <a:xfrm>
            <a:off x="5978813" y="1940900"/>
            <a:ext cx="20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Cairo"/>
                <a:ea typeface="Cairo"/>
                <a:cs typeface="Cairo"/>
                <a:sym typeface="Cairo"/>
              </a:rPr>
              <a:t>Réseau convolutif au poids fixes</a:t>
            </a:r>
            <a:endParaRPr b="1" sz="10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18" name="Google Shape;2418;p76"/>
          <p:cNvSpPr txBox="1"/>
          <p:nvPr/>
        </p:nvSpPr>
        <p:spPr>
          <a:xfrm>
            <a:off x="2600248" y="688575"/>
            <a:ext cx="106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Redimensionner</a:t>
            </a:r>
            <a:endParaRPr b="1" sz="9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19" name="Google Shape;2419;p76"/>
          <p:cNvSpPr txBox="1"/>
          <p:nvPr/>
        </p:nvSpPr>
        <p:spPr>
          <a:xfrm>
            <a:off x="4809098" y="574775"/>
            <a:ext cx="10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Extraction de caractéristiques</a:t>
            </a:r>
            <a:endParaRPr b="1" sz="9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0" name="Google Shape;2420;p76"/>
          <p:cNvSpPr/>
          <p:nvPr/>
        </p:nvSpPr>
        <p:spPr>
          <a:xfrm>
            <a:off x="7438300" y="2334300"/>
            <a:ext cx="211200" cy="2061000"/>
          </a:xfrm>
          <a:prstGeom prst="rightBrace">
            <a:avLst>
              <a:gd fmla="val 47864" name="adj1"/>
              <a:gd fmla="val 4925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76"/>
          <p:cNvSpPr txBox="1"/>
          <p:nvPr/>
        </p:nvSpPr>
        <p:spPr>
          <a:xfrm>
            <a:off x="7581275" y="3189300"/>
            <a:ext cx="161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airo"/>
                <a:ea typeface="Cairo"/>
                <a:cs typeface="Cairo"/>
                <a:sym typeface="Cairo"/>
              </a:rPr>
              <a:t>Max ( sortie ) = action choisie</a:t>
            </a:r>
            <a:endParaRPr sz="9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2" name="Google Shape;2422;p76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14/26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3" name="Google Shape;2423;p76"/>
          <p:cNvSpPr txBox="1"/>
          <p:nvPr/>
        </p:nvSpPr>
        <p:spPr>
          <a:xfrm>
            <a:off x="7756625" y="3459550"/>
            <a:ext cx="126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Cairo"/>
                <a:ea typeface="Cairo"/>
                <a:cs typeface="Cairo"/>
                <a:sym typeface="Cairo"/>
              </a:rPr>
              <a:t>Les récompenses collectées est utilisé pour backpropager sur ce réseau</a:t>
            </a:r>
            <a:endParaRPr sz="9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77"/>
          <p:cNvSpPr/>
          <p:nvPr/>
        </p:nvSpPr>
        <p:spPr>
          <a:xfrm>
            <a:off x="2018125" y="946625"/>
            <a:ext cx="4662000" cy="333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9" name="Google Shape;24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68" y="304418"/>
            <a:ext cx="1128393" cy="94366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1000"/>
              </a:srgbClr>
            </a:outerShdw>
          </a:effectLst>
        </p:spPr>
      </p:pic>
      <p:sp>
        <p:nvSpPr>
          <p:cNvPr id="2430" name="Google Shape;2430;p77"/>
          <p:cNvSpPr/>
          <p:nvPr/>
        </p:nvSpPr>
        <p:spPr>
          <a:xfrm>
            <a:off x="5963869" y="1568157"/>
            <a:ext cx="419100" cy="42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/>
              <a:t>Feature</a:t>
            </a:r>
            <a:endParaRPr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/>
              <a:t>Vector</a:t>
            </a:r>
            <a:endParaRPr sz="500"/>
          </a:p>
        </p:txBody>
      </p:sp>
      <p:grpSp>
        <p:nvGrpSpPr>
          <p:cNvPr id="2431" name="Google Shape;2431;p77"/>
          <p:cNvGrpSpPr/>
          <p:nvPr/>
        </p:nvGrpSpPr>
        <p:grpSpPr>
          <a:xfrm>
            <a:off x="4687042" y="1201424"/>
            <a:ext cx="924634" cy="931730"/>
            <a:chOff x="2854300" y="1168125"/>
            <a:chExt cx="2904000" cy="2668950"/>
          </a:xfrm>
        </p:grpSpPr>
        <p:sp>
          <p:nvSpPr>
            <p:cNvPr id="2432" name="Google Shape;2432;p7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8" name="Google Shape;2458;p77"/>
          <p:cNvGrpSpPr/>
          <p:nvPr/>
        </p:nvGrpSpPr>
        <p:grpSpPr>
          <a:xfrm>
            <a:off x="4766846" y="1290410"/>
            <a:ext cx="924634" cy="931730"/>
            <a:chOff x="2854300" y="1168125"/>
            <a:chExt cx="2904000" cy="2668950"/>
          </a:xfrm>
        </p:grpSpPr>
        <p:sp>
          <p:nvSpPr>
            <p:cNvPr id="2459" name="Google Shape;2459;p7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77"/>
          <p:cNvGrpSpPr/>
          <p:nvPr/>
        </p:nvGrpSpPr>
        <p:grpSpPr>
          <a:xfrm>
            <a:off x="4846649" y="1379396"/>
            <a:ext cx="924634" cy="931730"/>
            <a:chOff x="2854300" y="1168125"/>
            <a:chExt cx="2904000" cy="2668950"/>
          </a:xfrm>
        </p:grpSpPr>
        <p:sp>
          <p:nvSpPr>
            <p:cNvPr id="2486" name="Google Shape;2486;p7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77"/>
          <p:cNvSpPr/>
          <p:nvPr/>
        </p:nvSpPr>
        <p:spPr>
          <a:xfrm>
            <a:off x="3996310" y="271776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77"/>
          <p:cNvSpPr/>
          <p:nvPr/>
        </p:nvSpPr>
        <p:spPr>
          <a:xfrm>
            <a:off x="3996310" y="282032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77"/>
          <p:cNvSpPr/>
          <p:nvPr/>
        </p:nvSpPr>
        <p:spPr>
          <a:xfrm>
            <a:off x="3996310" y="2922890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77"/>
          <p:cNvSpPr/>
          <p:nvPr/>
        </p:nvSpPr>
        <p:spPr>
          <a:xfrm>
            <a:off x="3841656" y="2636649"/>
            <a:ext cx="134700" cy="755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6" name="Google Shape;2516;p77"/>
          <p:cNvCxnSpPr>
            <a:stCxn id="2517" idx="6"/>
            <a:endCxn id="2518" idx="2"/>
          </p:cNvCxnSpPr>
          <p:nvPr/>
        </p:nvCxnSpPr>
        <p:spPr>
          <a:xfrm>
            <a:off x="4837732" y="2537072"/>
            <a:ext cx="29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7" name="Google Shape;2517;p77"/>
          <p:cNvSpPr/>
          <p:nvPr/>
        </p:nvSpPr>
        <p:spPr>
          <a:xfrm>
            <a:off x="4607632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519" name="Google Shape;2519;p77"/>
          <p:cNvSpPr/>
          <p:nvPr/>
        </p:nvSpPr>
        <p:spPr>
          <a:xfrm>
            <a:off x="4607632" y="273085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0" name="Google Shape;2520;p77"/>
          <p:cNvSpPr/>
          <p:nvPr/>
        </p:nvSpPr>
        <p:spPr>
          <a:xfrm>
            <a:off x="4607632" y="3013480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1" name="Google Shape;2521;p77"/>
          <p:cNvSpPr/>
          <p:nvPr/>
        </p:nvSpPr>
        <p:spPr>
          <a:xfrm>
            <a:off x="4607632" y="3487216"/>
            <a:ext cx="2277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518" name="Google Shape;2518;p77"/>
          <p:cNvSpPr/>
          <p:nvPr/>
        </p:nvSpPr>
        <p:spPr>
          <a:xfrm>
            <a:off x="5128810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522" name="Google Shape;2522;p77"/>
          <p:cNvSpPr/>
          <p:nvPr/>
        </p:nvSpPr>
        <p:spPr>
          <a:xfrm>
            <a:off x="5128810" y="273085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3" name="Google Shape;2523;p77"/>
          <p:cNvSpPr/>
          <p:nvPr/>
        </p:nvSpPr>
        <p:spPr>
          <a:xfrm>
            <a:off x="5128810" y="302386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4" name="Google Shape;2524;p77"/>
          <p:cNvSpPr/>
          <p:nvPr/>
        </p:nvSpPr>
        <p:spPr>
          <a:xfrm>
            <a:off x="5128810" y="3487216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5" name="Google Shape;2525;p77"/>
          <p:cNvSpPr/>
          <p:nvPr/>
        </p:nvSpPr>
        <p:spPr>
          <a:xfrm>
            <a:off x="5650182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526" name="Google Shape;2526;p77"/>
          <p:cNvSpPr/>
          <p:nvPr/>
        </p:nvSpPr>
        <p:spPr>
          <a:xfrm>
            <a:off x="5650182" y="2716645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7" name="Google Shape;2527;p77"/>
          <p:cNvSpPr/>
          <p:nvPr/>
        </p:nvSpPr>
        <p:spPr>
          <a:xfrm>
            <a:off x="5650178" y="3013528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28" name="Google Shape;2528;p77"/>
          <p:cNvSpPr/>
          <p:nvPr/>
        </p:nvSpPr>
        <p:spPr>
          <a:xfrm>
            <a:off x="5650182" y="3480429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529" name="Google Shape;2529;p77"/>
          <p:cNvCxnSpPr/>
          <p:nvPr/>
        </p:nvCxnSpPr>
        <p:spPr>
          <a:xfrm flipH="1">
            <a:off x="4721749" y="3296096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30" name="Google Shape;2530;p77"/>
          <p:cNvSpPr/>
          <p:nvPr/>
        </p:nvSpPr>
        <p:spPr>
          <a:xfrm>
            <a:off x="3996310" y="3025455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77"/>
          <p:cNvSpPr/>
          <p:nvPr/>
        </p:nvSpPr>
        <p:spPr>
          <a:xfrm>
            <a:off x="3996310" y="3128016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77"/>
          <p:cNvSpPr/>
          <p:nvPr/>
        </p:nvSpPr>
        <p:spPr>
          <a:xfrm>
            <a:off x="3996310" y="3230576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77"/>
          <p:cNvSpPr/>
          <p:nvPr/>
        </p:nvSpPr>
        <p:spPr>
          <a:xfrm>
            <a:off x="3996310" y="330798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4" name="Google Shape;2534;p77"/>
          <p:cNvCxnSpPr>
            <a:endCxn id="2517" idx="2"/>
          </p:cNvCxnSpPr>
          <p:nvPr/>
        </p:nvCxnSpPr>
        <p:spPr>
          <a:xfrm flipH="1" rot="10800000">
            <a:off x="4029532" y="2537072"/>
            <a:ext cx="578100" cy="195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5" name="Google Shape;2535;p77"/>
          <p:cNvCxnSpPr>
            <a:stCxn id="2512" idx="5"/>
            <a:endCxn id="2519" idx="2"/>
          </p:cNvCxnSpPr>
          <p:nvPr/>
        </p:nvCxnSpPr>
        <p:spPr>
          <a:xfrm>
            <a:off x="4022685" y="2740303"/>
            <a:ext cx="5850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6" name="Google Shape;2536;p77"/>
          <p:cNvCxnSpPr>
            <a:stCxn id="2512" idx="5"/>
            <a:endCxn id="2520" idx="2"/>
          </p:cNvCxnSpPr>
          <p:nvPr/>
        </p:nvCxnSpPr>
        <p:spPr>
          <a:xfrm>
            <a:off x="4022685" y="2740303"/>
            <a:ext cx="585000" cy="3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7" name="Google Shape;2537;p77"/>
          <p:cNvCxnSpPr>
            <a:stCxn id="2512" idx="5"/>
            <a:endCxn id="2521" idx="2"/>
          </p:cNvCxnSpPr>
          <p:nvPr/>
        </p:nvCxnSpPr>
        <p:spPr>
          <a:xfrm>
            <a:off x="4022685" y="2740303"/>
            <a:ext cx="585000" cy="86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8" name="Google Shape;2538;p77"/>
          <p:cNvCxnSpPr>
            <a:stCxn id="2513" idx="5"/>
            <a:endCxn id="2517" idx="2"/>
          </p:cNvCxnSpPr>
          <p:nvPr/>
        </p:nvCxnSpPr>
        <p:spPr>
          <a:xfrm flipH="1" rot="10800000">
            <a:off x="4022685" y="2537163"/>
            <a:ext cx="585000" cy="30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9" name="Google Shape;2539;p77"/>
          <p:cNvCxnSpPr>
            <a:stCxn id="2513" idx="5"/>
            <a:endCxn id="2520" idx="2"/>
          </p:cNvCxnSpPr>
          <p:nvPr/>
        </p:nvCxnSpPr>
        <p:spPr>
          <a:xfrm>
            <a:off x="4022685" y="2842863"/>
            <a:ext cx="585000" cy="28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0" name="Google Shape;2540;p77"/>
          <p:cNvCxnSpPr>
            <a:stCxn id="2513" idx="6"/>
            <a:endCxn id="2519" idx="2"/>
          </p:cNvCxnSpPr>
          <p:nvPr/>
        </p:nvCxnSpPr>
        <p:spPr>
          <a:xfrm>
            <a:off x="4027210" y="2833529"/>
            <a:ext cx="580500" cy="1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1" name="Google Shape;2541;p77"/>
          <p:cNvCxnSpPr>
            <a:stCxn id="2513" idx="6"/>
            <a:endCxn id="2521" idx="2"/>
          </p:cNvCxnSpPr>
          <p:nvPr/>
        </p:nvCxnSpPr>
        <p:spPr>
          <a:xfrm>
            <a:off x="4027210" y="2833529"/>
            <a:ext cx="580500" cy="7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2" name="Google Shape;2542;p77"/>
          <p:cNvCxnSpPr>
            <a:stCxn id="2514" idx="4"/>
            <a:endCxn id="2517" idx="2"/>
          </p:cNvCxnSpPr>
          <p:nvPr/>
        </p:nvCxnSpPr>
        <p:spPr>
          <a:xfrm flipH="1" rot="10800000">
            <a:off x="4011760" y="2537090"/>
            <a:ext cx="595800" cy="41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3" name="Google Shape;2543;p77"/>
          <p:cNvCxnSpPr>
            <a:stCxn id="2514" idx="6"/>
            <a:endCxn id="2519" idx="2"/>
          </p:cNvCxnSpPr>
          <p:nvPr/>
        </p:nvCxnSpPr>
        <p:spPr>
          <a:xfrm flipH="1" rot="10800000">
            <a:off x="4027210" y="2848190"/>
            <a:ext cx="580500" cy="8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4" name="Google Shape;2544;p77"/>
          <p:cNvCxnSpPr>
            <a:stCxn id="2514" idx="6"/>
            <a:endCxn id="2520" idx="2"/>
          </p:cNvCxnSpPr>
          <p:nvPr/>
        </p:nvCxnSpPr>
        <p:spPr>
          <a:xfrm>
            <a:off x="4027210" y="2936090"/>
            <a:ext cx="580500" cy="19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5" name="Google Shape;2545;p77"/>
          <p:cNvCxnSpPr>
            <a:stCxn id="2514" idx="5"/>
            <a:endCxn id="2521" idx="2"/>
          </p:cNvCxnSpPr>
          <p:nvPr/>
        </p:nvCxnSpPr>
        <p:spPr>
          <a:xfrm>
            <a:off x="4022685" y="2945424"/>
            <a:ext cx="585000" cy="65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6" name="Google Shape;2546;p77"/>
          <p:cNvCxnSpPr>
            <a:stCxn id="2530" idx="4"/>
            <a:endCxn id="2517" idx="2"/>
          </p:cNvCxnSpPr>
          <p:nvPr/>
        </p:nvCxnSpPr>
        <p:spPr>
          <a:xfrm flipH="1" rot="10800000">
            <a:off x="4011760" y="2537055"/>
            <a:ext cx="595800" cy="51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77"/>
          <p:cNvCxnSpPr>
            <a:stCxn id="2530" idx="5"/>
            <a:endCxn id="2519" idx="2"/>
          </p:cNvCxnSpPr>
          <p:nvPr/>
        </p:nvCxnSpPr>
        <p:spPr>
          <a:xfrm flipH="1" rot="10800000">
            <a:off x="4022685" y="2848189"/>
            <a:ext cx="585000" cy="19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8" name="Google Shape;2548;p77"/>
          <p:cNvCxnSpPr>
            <a:stCxn id="2530" idx="6"/>
            <a:endCxn id="2520" idx="2"/>
          </p:cNvCxnSpPr>
          <p:nvPr/>
        </p:nvCxnSpPr>
        <p:spPr>
          <a:xfrm>
            <a:off x="4027210" y="3038655"/>
            <a:ext cx="580500" cy="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9" name="Google Shape;2549;p77"/>
          <p:cNvCxnSpPr>
            <a:stCxn id="2530" idx="5"/>
            <a:endCxn id="2521" idx="2"/>
          </p:cNvCxnSpPr>
          <p:nvPr/>
        </p:nvCxnSpPr>
        <p:spPr>
          <a:xfrm>
            <a:off x="4022685" y="3047989"/>
            <a:ext cx="585000" cy="55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0" name="Google Shape;2550;p77"/>
          <p:cNvCxnSpPr>
            <a:stCxn id="2531" idx="5"/>
            <a:endCxn id="2517" idx="2"/>
          </p:cNvCxnSpPr>
          <p:nvPr/>
        </p:nvCxnSpPr>
        <p:spPr>
          <a:xfrm flipH="1" rot="10800000">
            <a:off x="4022685" y="2537049"/>
            <a:ext cx="585000" cy="6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1" name="Google Shape;2551;p77"/>
          <p:cNvCxnSpPr>
            <a:stCxn id="2531" idx="6"/>
            <a:endCxn id="2519" idx="2"/>
          </p:cNvCxnSpPr>
          <p:nvPr/>
        </p:nvCxnSpPr>
        <p:spPr>
          <a:xfrm flipH="1" rot="10800000">
            <a:off x="4027210" y="2848116"/>
            <a:ext cx="5805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2" name="Google Shape;2552;p77"/>
          <p:cNvCxnSpPr>
            <a:stCxn id="2531" idx="5"/>
            <a:endCxn id="2520" idx="2"/>
          </p:cNvCxnSpPr>
          <p:nvPr/>
        </p:nvCxnSpPr>
        <p:spPr>
          <a:xfrm flipH="1" rot="10800000">
            <a:off x="4022685" y="3130749"/>
            <a:ext cx="585000" cy="1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3" name="Google Shape;2553;p77"/>
          <p:cNvCxnSpPr>
            <a:stCxn id="2531" idx="5"/>
            <a:endCxn id="2521" idx="2"/>
          </p:cNvCxnSpPr>
          <p:nvPr/>
        </p:nvCxnSpPr>
        <p:spPr>
          <a:xfrm>
            <a:off x="4022685" y="3150549"/>
            <a:ext cx="585000" cy="45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4" name="Google Shape;2554;p77"/>
          <p:cNvCxnSpPr>
            <a:stCxn id="2532" idx="0"/>
            <a:endCxn id="2520" idx="2"/>
          </p:cNvCxnSpPr>
          <p:nvPr/>
        </p:nvCxnSpPr>
        <p:spPr>
          <a:xfrm flipH="1" rot="10800000">
            <a:off x="4011760" y="3130676"/>
            <a:ext cx="595800" cy="9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77"/>
          <p:cNvCxnSpPr>
            <a:stCxn id="2532" idx="5"/>
            <a:endCxn id="2519" idx="2"/>
          </p:cNvCxnSpPr>
          <p:nvPr/>
        </p:nvCxnSpPr>
        <p:spPr>
          <a:xfrm flipH="1" rot="10800000">
            <a:off x="4022685" y="2848110"/>
            <a:ext cx="585000" cy="40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6" name="Google Shape;2556;p77"/>
          <p:cNvCxnSpPr>
            <a:stCxn id="2532" idx="6"/>
            <a:endCxn id="2520" idx="2"/>
          </p:cNvCxnSpPr>
          <p:nvPr/>
        </p:nvCxnSpPr>
        <p:spPr>
          <a:xfrm flipH="1" rot="10800000">
            <a:off x="4027210" y="3130676"/>
            <a:ext cx="580500" cy="11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7" name="Google Shape;2557;p77"/>
          <p:cNvCxnSpPr>
            <a:stCxn id="2532" idx="5"/>
            <a:endCxn id="2521" idx="2"/>
          </p:cNvCxnSpPr>
          <p:nvPr/>
        </p:nvCxnSpPr>
        <p:spPr>
          <a:xfrm>
            <a:off x="4022685" y="3253110"/>
            <a:ext cx="585000" cy="35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8" name="Google Shape;2558;p77"/>
          <p:cNvCxnSpPr>
            <a:stCxn id="2533" idx="5"/>
            <a:endCxn id="2517" idx="2"/>
          </p:cNvCxnSpPr>
          <p:nvPr/>
        </p:nvCxnSpPr>
        <p:spPr>
          <a:xfrm flipH="1" rot="10800000">
            <a:off x="4022685" y="2537023"/>
            <a:ext cx="585000" cy="7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9" name="Google Shape;2559;p77"/>
          <p:cNvCxnSpPr>
            <a:stCxn id="2533" idx="5"/>
            <a:endCxn id="2519" idx="2"/>
          </p:cNvCxnSpPr>
          <p:nvPr/>
        </p:nvCxnSpPr>
        <p:spPr>
          <a:xfrm flipH="1" rot="10800000">
            <a:off x="4022685" y="2848123"/>
            <a:ext cx="585000" cy="48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0" name="Google Shape;2560;p77"/>
          <p:cNvCxnSpPr>
            <a:stCxn id="2533" idx="5"/>
            <a:endCxn id="2520" idx="2"/>
          </p:cNvCxnSpPr>
          <p:nvPr/>
        </p:nvCxnSpPr>
        <p:spPr>
          <a:xfrm flipH="1" rot="10800000">
            <a:off x="4022685" y="3130723"/>
            <a:ext cx="585000" cy="19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1" name="Google Shape;2561;p77"/>
          <p:cNvCxnSpPr>
            <a:stCxn id="2533" idx="5"/>
            <a:endCxn id="2521" idx="2"/>
          </p:cNvCxnSpPr>
          <p:nvPr/>
        </p:nvCxnSpPr>
        <p:spPr>
          <a:xfrm>
            <a:off x="4022685" y="3330523"/>
            <a:ext cx="585000" cy="27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2" name="Google Shape;2562;p77"/>
          <p:cNvCxnSpPr>
            <a:stCxn id="2517" idx="6"/>
            <a:endCxn id="2522" idx="2"/>
          </p:cNvCxnSpPr>
          <p:nvPr/>
        </p:nvCxnSpPr>
        <p:spPr>
          <a:xfrm>
            <a:off x="4837732" y="2537072"/>
            <a:ext cx="2910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3" name="Google Shape;2563;p77"/>
          <p:cNvCxnSpPr>
            <a:stCxn id="2517" idx="6"/>
            <a:endCxn id="2523" idx="2"/>
          </p:cNvCxnSpPr>
          <p:nvPr/>
        </p:nvCxnSpPr>
        <p:spPr>
          <a:xfrm>
            <a:off x="4837732" y="2537072"/>
            <a:ext cx="291000" cy="60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4" name="Google Shape;2564;p77"/>
          <p:cNvCxnSpPr>
            <a:stCxn id="2517" idx="6"/>
            <a:endCxn id="2524" idx="2"/>
          </p:cNvCxnSpPr>
          <p:nvPr/>
        </p:nvCxnSpPr>
        <p:spPr>
          <a:xfrm>
            <a:off x="4837732" y="2537072"/>
            <a:ext cx="291000" cy="106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5" name="Google Shape;2565;p77"/>
          <p:cNvCxnSpPr>
            <a:stCxn id="2519" idx="6"/>
            <a:endCxn id="2518" idx="2"/>
          </p:cNvCxnSpPr>
          <p:nvPr/>
        </p:nvCxnSpPr>
        <p:spPr>
          <a:xfrm flipH="1" rot="10800000">
            <a:off x="4837732" y="2537051"/>
            <a:ext cx="2910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6" name="Google Shape;2566;p77"/>
          <p:cNvCxnSpPr>
            <a:stCxn id="2519" idx="6"/>
            <a:endCxn id="2522" idx="2"/>
          </p:cNvCxnSpPr>
          <p:nvPr/>
        </p:nvCxnSpPr>
        <p:spPr>
          <a:xfrm>
            <a:off x="4837732" y="2848151"/>
            <a:ext cx="29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7" name="Google Shape;2567;p77"/>
          <p:cNvCxnSpPr>
            <a:stCxn id="2519" idx="6"/>
            <a:endCxn id="2523" idx="2"/>
          </p:cNvCxnSpPr>
          <p:nvPr/>
        </p:nvCxnSpPr>
        <p:spPr>
          <a:xfrm>
            <a:off x="4837732" y="2848151"/>
            <a:ext cx="2910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8" name="Google Shape;2568;p77"/>
          <p:cNvCxnSpPr>
            <a:stCxn id="2519" idx="6"/>
            <a:endCxn id="2524" idx="2"/>
          </p:cNvCxnSpPr>
          <p:nvPr/>
        </p:nvCxnSpPr>
        <p:spPr>
          <a:xfrm>
            <a:off x="4837732" y="2848151"/>
            <a:ext cx="2910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9" name="Google Shape;2569;p77"/>
          <p:cNvCxnSpPr>
            <a:stCxn id="2520" idx="6"/>
            <a:endCxn id="2518" idx="2"/>
          </p:cNvCxnSpPr>
          <p:nvPr/>
        </p:nvCxnSpPr>
        <p:spPr>
          <a:xfrm flipH="1" rot="10800000">
            <a:off x="4837732" y="2537080"/>
            <a:ext cx="291000" cy="5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0" name="Google Shape;2570;p77"/>
          <p:cNvCxnSpPr>
            <a:stCxn id="2520" idx="6"/>
            <a:endCxn id="2522" idx="2"/>
          </p:cNvCxnSpPr>
          <p:nvPr/>
        </p:nvCxnSpPr>
        <p:spPr>
          <a:xfrm flipH="1" rot="10800000">
            <a:off x="4837732" y="2848180"/>
            <a:ext cx="291000" cy="2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1" name="Google Shape;2571;p77"/>
          <p:cNvCxnSpPr>
            <a:stCxn id="2520" idx="6"/>
            <a:endCxn id="2523" idx="2"/>
          </p:cNvCxnSpPr>
          <p:nvPr/>
        </p:nvCxnSpPr>
        <p:spPr>
          <a:xfrm>
            <a:off x="4837732" y="3130780"/>
            <a:ext cx="2910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2" name="Google Shape;2572;p77"/>
          <p:cNvCxnSpPr>
            <a:stCxn id="2520" idx="6"/>
            <a:endCxn id="2524" idx="2"/>
          </p:cNvCxnSpPr>
          <p:nvPr/>
        </p:nvCxnSpPr>
        <p:spPr>
          <a:xfrm>
            <a:off x="4837732" y="3130780"/>
            <a:ext cx="291000" cy="4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3" name="Google Shape;2573;p77"/>
          <p:cNvCxnSpPr>
            <a:endCxn id="2518" idx="2"/>
          </p:cNvCxnSpPr>
          <p:nvPr/>
        </p:nvCxnSpPr>
        <p:spPr>
          <a:xfrm flipH="1" rot="10800000">
            <a:off x="4837510" y="2537072"/>
            <a:ext cx="291300" cy="108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4" name="Google Shape;2574;p77"/>
          <p:cNvCxnSpPr>
            <a:stCxn id="2521" idx="6"/>
            <a:endCxn id="2522" idx="2"/>
          </p:cNvCxnSpPr>
          <p:nvPr/>
        </p:nvCxnSpPr>
        <p:spPr>
          <a:xfrm flipH="1" rot="10800000">
            <a:off x="4835332" y="2848216"/>
            <a:ext cx="2934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5" name="Google Shape;2575;p77"/>
          <p:cNvCxnSpPr>
            <a:stCxn id="2521" idx="6"/>
            <a:endCxn id="2523" idx="2"/>
          </p:cNvCxnSpPr>
          <p:nvPr/>
        </p:nvCxnSpPr>
        <p:spPr>
          <a:xfrm flipH="1" rot="10800000">
            <a:off x="4835332" y="3141016"/>
            <a:ext cx="293400" cy="46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6" name="Google Shape;2576;p77"/>
          <p:cNvCxnSpPr>
            <a:stCxn id="2521" idx="6"/>
            <a:endCxn id="2524" idx="2"/>
          </p:cNvCxnSpPr>
          <p:nvPr/>
        </p:nvCxnSpPr>
        <p:spPr>
          <a:xfrm>
            <a:off x="4835332" y="3604516"/>
            <a:ext cx="293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7" name="Google Shape;2577;p77"/>
          <p:cNvCxnSpPr/>
          <p:nvPr/>
        </p:nvCxnSpPr>
        <p:spPr>
          <a:xfrm>
            <a:off x="5359001" y="2530255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8" name="Google Shape;2578;p77"/>
          <p:cNvCxnSpPr/>
          <p:nvPr/>
        </p:nvCxnSpPr>
        <p:spPr>
          <a:xfrm>
            <a:off x="5359001" y="2530255"/>
            <a:ext cx="2913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9" name="Google Shape;2579;p77"/>
          <p:cNvCxnSpPr/>
          <p:nvPr/>
        </p:nvCxnSpPr>
        <p:spPr>
          <a:xfrm>
            <a:off x="5359001" y="2530255"/>
            <a:ext cx="291300" cy="60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0" name="Google Shape;2580;p77"/>
          <p:cNvCxnSpPr/>
          <p:nvPr/>
        </p:nvCxnSpPr>
        <p:spPr>
          <a:xfrm>
            <a:off x="5359001" y="2530255"/>
            <a:ext cx="291300" cy="106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1" name="Google Shape;2581;p77"/>
          <p:cNvCxnSpPr/>
          <p:nvPr/>
        </p:nvCxnSpPr>
        <p:spPr>
          <a:xfrm flipH="1" rot="10800000">
            <a:off x="5359001" y="2530234"/>
            <a:ext cx="2913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2" name="Google Shape;2582;p77"/>
          <p:cNvCxnSpPr/>
          <p:nvPr/>
        </p:nvCxnSpPr>
        <p:spPr>
          <a:xfrm>
            <a:off x="5359001" y="2841334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3" name="Google Shape;2583;p77"/>
          <p:cNvCxnSpPr/>
          <p:nvPr/>
        </p:nvCxnSpPr>
        <p:spPr>
          <a:xfrm>
            <a:off x="5359001" y="2841334"/>
            <a:ext cx="291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4" name="Google Shape;2584;p77"/>
          <p:cNvCxnSpPr/>
          <p:nvPr/>
        </p:nvCxnSpPr>
        <p:spPr>
          <a:xfrm>
            <a:off x="5359001" y="2841334"/>
            <a:ext cx="2913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5" name="Google Shape;2585;p77"/>
          <p:cNvCxnSpPr/>
          <p:nvPr/>
        </p:nvCxnSpPr>
        <p:spPr>
          <a:xfrm flipH="1" rot="10800000">
            <a:off x="5359001" y="2530563"/>
            <a:ext cx="291300" cy="59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6" name="Google Shape;2586;p77"/>
          <p:cNvCxnSpPr/>
          <p:nvPr/>
        </p:nvCxnSpPr>
        <p:spPr>
          <a:xfrm flipH="1" rot="10800000">
            <a:off x="5359001" y="2841063"/>
            <a:ext cx="291300" cy="28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7" name="Google Shape;2587;p77"/>
          <p:cNvCxnSpPr/>
          <p:nvPr/>
        </p:nvCxnSpPr>
        <p:spPr>
          <a:xfrm>
            <a:off x="5359001" y="3123963"/>
            <a:ext cx="2913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8" name="Google Shape;2588;p77"/>
          <p:cNvCxnSpPr/>
          <p:nvPr/>
        </p:nvCxnSpPr>
        <p:spPr>
          <a:xfrm>
            <a:off x="5359001" y="3123963"/>
            <a:ext cx="291300" cy="4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9" name="Google Shape;2589;p77"/>
          <p:cNvCxnSpPr/>
          <p:nvPr/>
        </p:nvCxnSpPr>
        <p:spPr>
          <a:xfrm flipH="1" rot="10800000">
            <a:off x="5358962" y="2530374"/>
            <a:ext cx="291300" cy="108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0" name="Google Shape;2590;p77"/>
          <p:cNvCxnSpPr/>
          <p:nvPr/>
        </p:nvCxnSpPr>
        <p:spPr>
          <a:xfrm flipH="1" rot="10800000">
            <a:off x="5359001" y="2841399"/>
            <a:ext cx="2913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1" name="Google Shape;2591;p77"/>
          <p:cNvCxnSpPr/>
          <p:nvPr/>
        </p:nvCxnSpPr>
        <p:spPr>
          <a:xfrm flipH="1" rot="10800000">
            <a:off x="5359001" y="3134199"/>
            <a:ext cx="291300" cy="46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2" name="Google Shape;2592;p77"/>
          <p:cNvCxnSpPr/>
          <p:nvPr/>
        </p:nvCxnSpPr>
        <p:spPr>
          <a:xfrm>
            <a:off x="5359001" y="3597699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3" name="Google Shape;2593;p77"/>
          <p:cNvCxnSpPr/>
          <p:nvPr/>
        </p:nvCxnSpPr>
        <p:spPr>
          <a:xfrm flipH="1">
            <a:off x="5242947" y="3296096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77"/>
          <p:cNvCxnSpPr/>
          <p:nvPr/>
        </p:nvCxnSpPr>
        <p:spPr>
          <a:xfrm flipH="1">
            <a:off x="5764241" y="3296091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95" name="Google Shape;2595;p77"/>
          <p:cNvSpPr txBox="1"/>
          <p:nvPr/>
        </p:nvSpPr>
        <p:spPr>
          <a:xfrm>
            <a:off x="5618519" y="2435956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6" name="Google Shape;2596;p77"/>
          <p:cNvSpPr txBox="1"/>
          <p:nvPr/>
        </p:nvSpPr>
        <p:spPr>
          <a:xfrm>
            <a:off x="5618519" y="2744061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7" name="Google Shape;2597;p77"/>
          <p:cNvSpPr txBox="1"/>
          <p:nvPr/>
        </p:nvSpPr>
        <p:spPr>
          <a:xfrm>
            <a:off x="5618519" y="3033774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8" name="Google Shape;2598;p77"/>
          <p:cNvSpPr txBox="1"/>
          <p:nvPr/>
        </p:nvSpPr>
        <p:spPr>
          <a:xfrm>
            <a:off x="5618519" y="3507831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9" name="Google Shape;2599;p77"/>
          <p:cNvSpPr/>
          <p:nvPr/>
        </p:nvSpPr>
        <p:spPr>
          <a:xfrm>
            <a:off x="2701382" y="3438088"/>
            <a:ext cx="419100" cy="42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/>
              <a:t>Feature</a:t>
            </a:r>
            <a:endParaRPr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/>
              <a:t>Vector</a:t>
            </a:r>
            <a:endParaRPr sz="500"/>
          </a:p>
        </p:txBody>
      </p:sp>
      <p:sp>
        <p:nvSpPr>
          <p:cNvPr id="2600" name="Google Shape;2600;p77"/>
          <p:cNvSpPr/>
          <p:nvPr/>
        </p:nvSpPr>
        <p:spPr>
          <a:xfrm>
            <a:off x="2509649" y="2270090"/>
            <a:ext cx="802800" cy="10350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Consolas"/>
                <a:ea typeface="Consolas"/>
                <a:cs typeface="Consolas"/>
                <a:sym typeface="Consolas"/>
              </a:rPr>
              <a:t>001000000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Consolas"/>
                <a:ea typeface="Consolas"/>
                <a:cs typeface="Consolas"/>
                <a:sym typeface="Consolas"/>
              </a:rPr>
              <a:t>000010000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100000000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1" name="Google Shape;2601;p77"/>
          <p:cNvSpPr/>
          <p:nvPr/>
        </p:nvSpPr>
        <p:spPr>
          <a:xfrm>
            <a:off x="3372629" y="2235202"/>
            <a:ext cx="211200" cy="15516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77"/>
          <p:cNvSpPr txBox="1"/>
          <p:nvPr/>
        </p:nvSpPr>
        <p:spPr>
          <a:xfrm>
            <a:off x="3614975" y="2866200"/>
            <a:ext cx="211200" cy="29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b="1"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77"/>
          <p:cNvSpPr txBox="1"/>
          <p:nvPr/>
        </p:nvSpPr>
        <p:spPr>
          <a:xfrm>
            <a:off x="2018125" y="2311401"/>
            <a:ext cx="47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Historique de 9 actions en one-hot</a:t>
            </a:r>
            <a:endParaRPr b="1" sz="5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604" name="Google Shape;2604;p77"/>
          <p:cNvSpPr/>
          <p:nvPr/>
        </p:nvSpPr>
        <p:spPr>
          <a:xfrm>
            <a:off x="3069273" y="1711783"/>
            <a:ext cx="4191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5" name="Google Shape;26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668" y="1385633"/>
            <a:ext cx="621725" cy="7416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2606" name="Google Shape;2606;p77"/>
          <p:cNvSpPr/>
          <p:nvPr/>
        </p:nvSpPr>
        <p:spPr>
          <a:xfrm>
            <a:off x="4193385" y="1711783"/>
            <a:ext cx="4575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7" name="Google Shape;2607;p77"/>
          <p:cNvCxnSpPr>
            <a:stCxn id="2429" idx="2"/>
          </p:cNvCxnSpPr>
          <p:nvPr/>
        </p:nvCxnSpPr>
        <p:spPr>
          <a:xfrm flipH="1" rot="-5400000">
            <a:off x="1118064" y="936683"/>
            <a:ext cx="571200" cy="1194000"/>
          </a:xfrm>
          <a:prstGeom prst="curved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8" name="Google Shape;2608;p77"/>
          <p:cNvSpPr/>
          <p:nvPr/>
        </p:nvSpPr>
        <p:spPr>
          <a:xfrm>
            <a:off x="5990500" y="2498450"/>
            <a:ext cx="211200" cy="1223400"/>
          </a:xfrm>
          <a:prstGeom prst="rightBrace">
            <a:avLst>
              <a:gd fmla="val 47864" name="adj1"/>
              <a:gd fmla="val 4925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9" name="Google Shape;260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905" y="2930025"/>
            <a:ext cx="318871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418" y="2605918"/>
            <a:ext cx="1128393" cy="94366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1000"/>
              </a:srgbClr>
            </a:outerShdw>
          </a:effectLst>
        </p:spPr>
      </p:pic>
      <p:sp>
        <p:nvSpPr>
          <p:cNvPr id="2611" name="Google Shape;2611;p77"/>
          <p:cNvSpPr/>
          <p:nvPr/>
        </p:nvSpPr>
        <p:spPr>
          <a:xfrm>
            <a:off x="7026750" y="2722200"/>
            <a:ext cx="843600" cy="74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2612" name="Google Shape;2612;p77"/>
          <p:cNvSpPr/>
          <p:nvPr/>
        </p:nvSpPr>
        <p:spPr>
          <a:xfrm rot="5400000">
            <a:off x="7204473" y="3791233"/>
            <a:ext cx="4191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3" name="Google Shape;261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425" y="4158175"/>
            <a:ext cx="862261" cy="756300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2160000" dist="95250">
              <a:srgbClr val="000000">
                <a:alpha val="52000"/>
              </a:srgbClr>
            </a:outerShdw>
          </a:effectLst>
        </p:spPr>
      </p:pic>
      <p:cxnSp>
        <p:nvCxnSpPr>
          <p:cNvPr id="2614" name="Google Shape;2614;p77"/>
          <p:cNvCxnSpPr>
            <a:stCxn id="2613" idx="3"/>
          </p:cNvCxnSpPr>
          <p:nvPr/>
        </p:nvCxnSpPr>
        <p:spPr>
          <a:xfrm flipH="1" rot="10800000">
            <a:off x="7879686" y="423025"/>
            <a:ext cx="648900" cy="41133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5" name="Google Shape;2615;p77"/>
          <p:cNvCxnSpPr/>
          <p:nvPr/>
        </p:nvCxnSpPr>
        <p:spPr>
          <a:xfrm flipH="1">
            <a:off x="1697225" y="432550"/>
            <a:ext cx="6836100" cy="1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6" name="Google Shape;2616;p77"/>
          <p:cNvSpPr txBox="1"/>
          <p:nvPr/>
        </p:nvSpPr>
        <p:spPr>
          <a:xfrm>
            <a:off x="186600" y="2423175"/>
            <a:ext cx="132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Arrêt lorsque l’action choisie est :</a:t>
            </a:r>
            <a:endParaRPr b="1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Ou après 40 itérations.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17" name="Google Shape;2617;p77"/>
          <p:cNvSpPr/>
          <p:nvPr/>
        </p:nvSpPr>
        <p:spPr>
          <a:xfrm>
            <a:off x="677025" y="2964050"/>
            <a:ext cx="180000" cy="199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77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15/26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78"/>
          <p:cNvSpPr/>
          <p:nvPr/>
        </p:nvSpPr>
        <p:spPr>
          <a:xfrm>
            <a:off x="2693617" y="2192423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Vector</a:t>
            </a:r>
            <a:endParaRPr/>
          </a:p>
        </p:txBody>
      </p:sp>
      <p:grpSp>
        <p:nvGrpSpPr>
          <p:cNvPr id="2624" name="Google Shape;2624;p78"/>
          <p:cNvGrpSpPr/>
          <p:nvPr/>
        </p:nvGrpSpPr>
        <p:grpSpPr>
          <a:xfrm>
            <a:off x="255441" y="1564486"/>
            <a:ext cx="1765922" cy="1596032"/>
            <a:chOff x="2854300" y="1168125"/>
            <a:chExt cx="2904000" cy="2668950"/>
          </a:xfrm>
        </p:grpSpPr>
        <p:sp>
          <p:nvSpPr>
            <p:cNvPr id="2625" name="Google Shape;2625;p7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1" name="Google Shape;2651;p78"/>
          <p:cNvGrpSpPr/>
          <p:nvPr/>
        </p:nvGrpSpPr>
        <p:grpSpPr>
          <a:xfrm>
            <a:off x="407841" y="1716886"/>
            <a:ext cx="1765922" cy="1596032"/>
            <a:chOff x="2854300" y="1168125"/>
            <a:chExt cx="2904000" cy="2668950"/>
          </a:xfrm>
        </p:grpSpPr>
        <p:sp>
          <p:nvSpPr>
            <p:cNvPr id="2652" name="Google Shape;2652;p7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8" name="Google Shape;2678;p78"/>
          <p:cNvGrpSpPr/>
          <p:nvPr/>
        </p:nvGrpSpPr>
        <p:grpSpPr>
          <a:xfrm>
            <a:off x="560241" y="1869286"/>
            <a:ext cx="1765922" cy="1596032"/>
            <a:chOff x="2854300" y="1168125"/>
            <a:chExt cx="2904000" cy="2668950"/>
          </a:xfrm>
        </p:grpSpPr>
        <p:sp>
          <p:nvSpPr>
            <p:cNvPr id="2679" name="Google Shape;2679;p7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5" name="Google Shape;2705;p78"/>
          <p:cNvSpPr/>
          <p:nvPr/>
        </p:nvSpPr>
        <p:spPr>
          <a:xfrm>
            <a:off x="4987400" y="807343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78"/>
          <p:cNvSpPr/>
          <p:nvPr/>
        </p:nvSpPr>
        <p:spPr>
          <a:xfrm>
            <a:off x="4987400" y="905240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78"/>
          <p:cNvSpPr/>
          <p:nvPr/>
        </p:nvSpPr>
        <p:spPr>
          <a:xfrm>
            <a:off x="4987400" y="1003137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8" name="Google Shape;2708;p78"/>
          <p:cNvCxnSpPr>
            <a:stCxn id="2709" idx="6"/>
            <a:endCxn id="2710" idx="2"/>
          </p:cNvCxnSpPr>
          <p:nvPr/>
        </p:nvCxnSpPr>
        <p:spPr>
          <a:xfrm>
            <a:off x="6059916" y="634948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9" name="Google Shape;2709;p78"/>
          <p:cNvSpPr/>
          <p:nvPr/>
        </p:nvSpPr>
        <p:spPr>
          <a:xfrm>
            <a:off x="5766516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711" name="Google Shape;2711;p78"/>
          <p:cNvSpPr/>
          <p:nvPr/>
        </p:nvSpPr>
        <p:spPr>
          <a:xfrm>
            <a:off x="5766516" y="81983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2" name="Google Shape;2712;p78"/>
          <p:cNvSpPr/>
          <p:nvPr/>
        </p:nvSpPr>
        <p:spPr>
          <a:xfrm>
            <a:off x="5766516" y="1089607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3" name="Google Shape;2713;p78"/>
          <p:cNvSpPr/>
          <p:nvPr/>
        </p:nvSpPr>
        <p:spPr>
          <a:xfrm>
            <a:off x="5766516" y="1541801"/>
            <a:ext cx="290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710" name="Google Shape;2710;p78"/>
          <p:cNvSpPr/>
          <p:nvPr/>
        </p:nvSpPr>
        <p:spPr>
          <a:xfrm>
            <a:off x="6430746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714" name="Google Shape;2714;p78"/>
          <p:cNvSpPr/>
          <p:nvPr/>
        </p:nvSpPr>
        <p:spPr>
          <a:xfrm>
            <a:off x="6430746" y="81983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5" name="Google Shape;2715;p78"/>
          <p:cNvSpPr/>
          <p:nvPr/>
        </p:nvSpPr>
        <p:spPr>
          <a:xfrm>
            <a:off x="6430746" y="109951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6" name="Google Shape;2716;p78"/>
          <p:cNvSpPr/>
          <p:nvPr/>
        </p:nvSpPr>
        <p:spPr>
          <a:xfrm>
            <a:off x="6430746" y="154180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7" name="Google Shape;2717;p78"/>
          <p:cNvSpPr/>
          <p:nvPr/>
        </p:nvSpPr>
        <p:spPr>
          <a:xfrm>
            <a:off x="7095222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718" name="Google Shape;2718;p78"/>
          <p:cNvSpPr/>
          <p:nvPr/>
        </p:nvSpPr>
        <p:spPr>
          <a:xfrm>
            <a:off x="7095222" y="80627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19" name="Google Shape;2719;p78"/>
          <p:cNvSpPr/>
          <p:nvPr/>
        </p:nvSpPr>
        <p:spPr>
          <a:xfrm>
            <a:off x="7095216" y="108965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20" name="Google Shape;2720;p78"/>
          <p:cNvSpPr/>
          <p:nvPr/>
        </p:nvSpPr>
        <p:spPr>
          <a:xfrm>
            <a:off x="7095222" y="15353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721" name="Google Shape;2721;p78"/>
          <p:cNvCxnSpPr/>
          <p:nvPr/>
        </p:nvCxnSpPr>
        <p:spPr>
          <a:xfrm flipH="1">
            <a:off x="5911932" y="135937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22" name="Google Shape;2722;p78"/>
          <p:cNvSpPr/>
          <p:nvPr/>
        </p:nvSpPr>
        <p:spPr>
          <a:xfrm>
            <a:off x="4987400" y="1101038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78"/>
          <p:cNvSpPr/>
          <p:nvPr/>
        </p:nvSpPr>
        <p:spPr>
          <a:xfrm>
            <a:off x="4987400" y="1198935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78"/>
          <p:cNvSpPr/>
          <p:nvPr/>
        </p:nvSpPr>
        <p:spPr>
          <a:xfrm>
            <a:off x="4987400" y="1296831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78"/>
          <p:cNvSpPr/>
          <p:nvPr/>
        </p:nvSpPr>
        <p:spPr>
          <a:xfrm>
            <a:off x="4987400" y="1370724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78"/>
          <p:cNvCxnSpPr>
            <a:endCxn id="2709" idx="2"/>
          </p:cNvCxnSpPr>
          <p:nvPr/>
        </p:nvCxnSpPr>
        <p:spPr>
          <a:xfrm flipH="1" rot="10800000">
            <a:off x="5029716" y="634948"/>
            <a:ext cx="736800" cy="18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7" name="Google Shape;2727;p78"/>
          <p:cNvCxnSpPr>
            <a:stCxn id="2705" idx="5"/>
            <a:endCxn id="2711" idx="2"/>
          </p:cNvCxnSpPr>
          <p:nvPr/>
        </p:nvCxnSpPr>
        <p:spPr>
          <a:xfrm>
            <a:off x="5020945" y="828597"/>
            <a:ext cx="745500" cy="1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8" name="Google Shape;2728;p78"/>
          <p:cNvCxnSpPr>
            <a:stCxn id="2705" idx="5"/>
            <a:endCxn id="2712" idx="2"/>
          </p:cNvCxnSpPr>
          <p:nvPr/>
        </p:nvCxnSpPr>
        <p:spPr>
          <a:xfrm>
            <a:off x="5020945" y="828597"/>
            <a:ext cx="745500" cy="37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9" name="Google Shape;2729;p78"/>
          <p:cNvCxnSpPr>
            <a:stCxn id="2705" idx="5"/>
            <a:endCxn id="2713" idx="2"/>
          </p:cNvCxnSpPr>
          <p:nvPr/>
        </p:nvCxnSpPr>
        <p:spPr>
          <a:xfrm>
            <a:off x="5020945" y="828597"/>
            <a:ext cx="745500" cy="82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0" name="Google Shape;2730;p78"/>
          <p:cNvCxnSpPr>
            <a:stCxn id="2706" idx="5"/>
            <a:endCxn id="2709" idx="2"/>
          </p:cNvCxnSpPr>
          <p:nvPr/>
        </p:nvCxnSpPr>
        <p:spPr>
          <a:xfrm flipH="1" rot="10800000">
            <a:off x="5020945" y="634893"/>
            <a:ext cx="745500" cy="29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1" name="Google Shape;2731;p78"/>
          <p:cNvCxnSpPr>
            <a:stCxn id="2706" idx="5"/>
            <a:endCxn id="2712" idx="2"/>
          </p:cNvCxnSpPr>
          <p:nvPr/>
        </p:nvCxnSpPr>
        <p:spPr>
          <a:xfrm>
            <a:off x="5020945" y="926493"/>
            <a:ext cx="745500" cy="2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2" name="Google Shape;2732;p78"/>
          <p:cNvCxnSpPr>
            <a:stCxn id="2706" idx="6"/>
            <a:endCxn id="2711" idx="2"/>
          </p:cNvCxnSpPr>
          <p:nvPr/>
        </p:nvCxnSpPr>
        <p:spPr>
          <a:xfrm>
            <a:off x="5026700" y="917690"/>
            <a:ext cx="739800" cy="1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3" name="Google Shape;2733;p78"/>
          <p:cNvCxnSpPr>
            <a:stCxn id="2706" idx="6"/>
            <a:endCxn id="2713" idx="2"/>
          </p:cNvCxnSpPr>
          <p:nvPr/>
        </p:nvCxnSpPr>
        <p:spPr>
          <a:xfrm>
            <a:off x="5026700" y="917690"/>
            <a:ext cx="739800" cy="7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4" name="Google Shape;2734;p78"/>
          <p:cNvCxnSpPr>
            <a:stCxn id="2707" idx="4"/>
            <a:endCxn id="2709" idx="2"/>
          </p:cNvCxnSpPr>
          <p:nvPr/>
        </p:nvCxnSpPr>
        <p:spPr>
          <a:xfrm flipH="1" rot="10800000">
            <a:off x="5007050" y="635037"/>
            <a:ext cx="759600" cy="39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5" name="Google Shape;2735;p78"/>
          <p:cNvCxnSpPr>
            <a:stCxn id="2707" idx="6"/>
            <a:endCxn id="2711" idx="2"/>
          </p:cNvCxnSpPr>
          <p:nvPr/>
        </p:nvCxnSpPr>
        <p:spPr>
          <a:xfrm flipH="1" rot="10800000">
            <a:off x="5026700" y="931887"/>
            <a:ext cx="739800" cy="8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6" name="Google Shape;2736;p78"/>
          <p:cNvCxnSpPr>
            <a:stCxn id="2707" idx="6"/>
            <a:endCxn id="2712" idx="2"/>
          </p:cNvCxnSpPr>
          <p:nvPr/>
        </p:nvCxnSpPr>
        <p:spPr>
          <a:xfrm>
            <a:off x="5026700" y="1015587"/>
            <a:ext cx="73980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7" name="Google Shape;2737;p78"/>
          <p:cNvCxnSpPr>
            <a:stCxn id="2707" idx="5"/>
            <a:endCxn id="2713" idx="2"/>
          </p:cNvCxnSpPr>
          <p:nvPr/>
        </p:nvCxnSpPr>
        <p:spPr>
          <a:xfrm>
            <a:off x="5020945" y="1024390"/>
            <a:ext cx="745500" cy="62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8" name="Google Shape;2738;p78"/>
          <p:cNvCxnSpPr>
            <a:stCxn id="2722" idx="4"/>
            <a:endCxn id="2709" idx="2"/>
          </p:cNvCxnSpPr>
          <p:nvPr/>
        </p:nvCxnSpPr>
        <p:spPr>
          <a:xfrm flipH="1" rot="10800000">
            <a:off x="5007050" y="634838"/>
            <a:ext cx="7596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9" name="Google Shape;2739;p78"/>
          <p:cNvCxnSpPr>
            <a:stCxn id="2722" idx="5"/>
            <a:endCxn id="2711" idx="2"/>
          </p:cNvCxnSpPr>
          <p:nvPr/>
        </p:nvCxnSpPr>
        <p:spPr>
          <a:xfrm flipH="1" rot="10800000">
            <a:off x="5020945" y="931792"/>
            <a:ext cx="745500" cy="19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0" name="Google Shape;2740;p78"/>
          <p:cNvCxnSpPr>
            <a:stCxn id="2722" idx="6"/>
            <a:endCxn id="2712" idx="2"/>
          </p:cNvCxnSpPr>
          <p:nvPr/>
        </p:nvCxnSpPr>
        <p:spPr>
          <a:xfrm>
            <a:off x="5026700" y="1113488"/>
            <a:ext cx="739800" cy="8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1" name="Google Shape;2741;p78"/>
          <p:cNvCxnSpPr>
            <a:stCxn id="2722" idx="5"/>
            <a:endCxn id="2713" idx="2"/>
          </p:cNvCxnSpPr>
          <p:nvPr/>
        </p:nvCxnSpPr>
        <p:spPr>
          <a:xfrm>
            <a:off x="5020945" y="1122292"/>
            <a:ext cx="745500" cy="53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2" name="Google Shape;2742;p78"/>
          <p:cNvCxnSpPr>
            <a:stCxn id="2723" idx="5"/>
            <a:endCxn id="2709" idx="2"/>
          </p:cNvCxnSpPr>
          <p:nvPr/>
        </p:nvCxnSpPr>
        <p:spPr>
          <a:xfrm flipH="1" rot="10800000">
            <a:off x="5020945" y="634888"/>
            <a:ext cx="745500" cy="58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3" name="Google Shape;2743;p78"/>
          <p:cNvCxnSpPr>
            <a:stCxn id="2723" idx="6"/>
            <a:endCxn id="2711" idx="2"/>
          </p:cNvCxnSpPr>
          <p:nvPr/>
        </p:nvCxnSpPr>
        <p:spPr>
          <a:xfrm flipH="1" rot="10800000">
            <a:off x="5026700" y="931785"/>
            <a:ext cx="739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4" name="Google Shape;2744;p78"/>
          <p:cNvCxnSpPr>
            <a:stCxn id="2723" idx="5"/>
            <a:endCxn id="2712" idx="2"/>
          </p:cNvCxnSpPr>
          <p:nvPr/>
        </p:nvCxnSpPr>
        <p:spPr>
          <a:xfrm flipH="1" rot="10800000">
            <a:off x="5020945" y="1201588"/>
            <a:ext cx="74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5" name="Google Shape;2745;p78"/>
          <p:cNvCxnSpPr>
            <a:stCxn id="2723" idx="5"/>
            <a:endCxn id="2713" idx="2"/>
          </p:cNvCxnSpPr>
          <p:nvPr/>
        </p:nvCxnSpPr>
        <p:spPr>
          <a:xfrm>
            <a:off x="5020945" y="1220188"/>
            <a:ext cx="745500" cy="43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6" name="Google Shape;2746;p78"/>
          <p:cNvCxnSpPr>
            <a:stCxn id="2724" idx="0"/>
            <a:endCxn id="2712" idx="2"/>
          </p:cNvCxnSpPr>
          <p:nvPr/>
        </p:nvCxnSpPr>
        <p:spPr>
          <a:xfrm flipH="1" rot="10800000">
            <a:off x="5007050" y="1201731"/>
            <a:ext cx="759600" cy="9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7" name="Google Shape;2747;p78"/>
          <p:cNvCxnSpPr>
            <a:stCxn id="2724" idx="5"/>
            <a:endCxn id="2711" idx="2"/>
          </p:cNvCxnSpPr>
          <p:nvPr/>
        </p:nvCxnSpPr>
        <p:spPr>
          <a:xfrm flipH="1" rot="10800000">
            <a:off x="5020945" y="931985"/>
            <a:ext cx="745500" cy="38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8" name="Google Shape;2748;p78"/>
          <p:cNvCxnSpPr>
            <a:stCxn id="2724" idx="6"/>
            <a:endCxn id="2712" idx="2"/>
          </p:cNvCxnSpPr>
          <p:nvPr/>
        </p:nvCxnSpPr>
        <p:spPr>
          <a:xfrm flipH="1" rot="10800000">
            <a:off x="5026700" y="1201581"/>
            <a:ext cx="7398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9" name="Google Shape;2749;p78"/>
          <p:cNvCxnSpPr>
            <a:stCxn id="2724" idx="5"/>
            <a:endCxn id="2713" idx="2"/>
          </p:cNvCxnSpPr>
          <p:nvPr/>
        </p:nvCxnSpPr>
        <p:spPr>
          <a:xfrm>
            <a:off x="5020945" y="1318085"/>
            <a:ext cx="745500" cy="33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0" name="Google Shape;2750;p78"/>
          <p:cNvCxnSpPr>
            <a:stCxn id="2725" idx="5"/>
            <a:endCxn id="2709" idx="2"/>
          </p:cNvCxnSpPr>
          <p:nvPr/>
        </p:nvCxnSpPr>
        <p:spPr>
          <a:xfrm flipH="1" rot="10800000">
            <a:off x="5020945" y="635077"/>
            <a:ext cx="745500" cy="7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1" name="Google Shape;2751;p78"/>
          <p:cNvCxnSpPr>
            <a:stCxn id="2725" idx="5"/>
            <a:endCxn id="2711" idx="2"/>
          </p:cNvCxnSpPr>
          <p:nvPr/>
        </p:nvCxnSpPr>
        <p:spPr>
          <a:xfrm flipH="1" rot="10800000">
            <a:off x="5020945" y="931777"/>
            <a:ext cx="745500" cy="46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2" name="Google Shape;2752;p78"/>
          <p:cNvCxnSpPr>
            <a:stCxn id="2725" idx="5"/>
            <a:endCxn id="2712" idx="2"/>
          </p:cNvCxnSpPr>
          <p:nvPr/>
        </p:nvCxnSpPr>
        <p:spPr>
          <a:xfrm flipH="1" rot="10800000">
            <a:off x="5020945" y="1201777"/>
            <a:ext cx="745500" cy="19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3" name="Google Shape;2753;p78"/>
          <p:cNvCxnSpPr>
            <a:stCxn id="2725" idx="5"/>
            <a:endCxn id="2713" idx="2"/>
          </p:cNvCxnSpPr>
          <p:nvPr/>
        </p:nvCxnSpPr>
        <p:spPr>
          <a:xfrm>
            <a:off x="5020945" y="1391977"/>
            <a:ext cx="745500" cy="26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4" name="Google Shape;2754;p78"/>
          <p:cNvCxnSpPr>
            <a:stCxn id="2709" idx="6"/>
            <a:endCxn id="2714" idx="2"/>
          </p:cNvCxnSpPr>
          <p:nvPr/>
        </p:nvCxnSpPr>
        <p:spPr>
          <a:xfrm>
            <a:off x="6059916" y="634948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5" name="Google Shape;2755;p78"/>
          <p:cNvCxnSpPr>
            <a:stCxn id="2709" idx="6"/>
            <a:endCxn id="2715" idx="2"/>
          </p:cNvCxnSpPr>
          <p:nvPr/>
        </p:nvCxnSpPr>
        <p:spPr>
          <a:xfrm>
            <a:off x="6059916" y="634948"/>
            <a:ext cx="3708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6" name="Google Shape;2756;p78"/>
          <p:cNvCxnSpPr>
            <a:stCxn id="2709" idx="6"/>
            <a:endCxn id="2716" idx="2"/>
          </p:cNvCxnSpPr>
          <p:nvPr/>
        </p:nvCxnSpPr>
        <p:spPr>
          <a:xfrm>
            <a:off x="6059916" y="634948"/>
            <a:ext cx="370800" cy="101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7" name="Google Shape;2757;p78"/>
          <p:cNvCxnSpPr>
            <a:stCxn id="2711" idx="6"/>
            <a:endCxn id="2710" idx="2"/>
          </p:cNvCxnSpPr>
          <p:nvPr/>
        </p:nvCxnSpPr>
        <p:spPr>
          <a:xfrm flipH="1" rot="10800000">
            <a:off x="6059916" y="634881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8" name="Google Shape;2758;p78"/>
          <p:cNvCxnSpPr>
            <a:stCxn id="2711" idx="6"/>
            <a:endCxn id="2714" idx="2"/>
          </p:cNvCxnSpPr>
          <p:nvPr/>
        </p:nvCxnSpPr>
        <p:spPr>
          <a:xfrm>
            <a:off x="6059916" y="931881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9" name="Google Shape;2759;p78"/>
          <p:cNvCxnSpPr>
            <a:stCxn id="2711" idx="6"/>
            <a:endCxn id="2715" idx="2"/>
          </p:cNvCxnSpPr>
          <p:nvPr/>
        </p:nvCxnSpPr>
        <p:spPr>
          <a:xfrm>
            <a:off x="6059916" y="931881"/>
            <a:ext cx="370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0" name="Google Shape;2760;p78"/>
          <p:cNvCxnSpPr>
            <a:stCxn id="2711" idx="6"/>
            <a:endCxn id="2716" idx="2"/>
          </p:cNvCxnSpPr>
          <p:nvPr/>
        </p:nvCxnSpPr>
        <p:spPr>
          <a:xfrm>
            <a:off x="6059916" y="931881"/>
            <a:ext cx="370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1" name="Google Shape;2761;p78"/>
          <p:cNvCxnSpPr>
            <a:stCxn id="2712" idx="6"/>
            <a:endCxn id="2710" idx="2"/>
          </p:cNvCxnSpPr>
          <p:nvPr/>
        </p:nvCxnSpPr>
        <p:spPr>
          <a:xfrm flipH="1" rot="10800000">
            <a:off x="6059916" y="634957"/>
            <a:ext cx="3708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2" name="Google Shape;2762;p78"/>
          <p:cNvCxnSpPr>
            <a:stCxn id="2712" idx="6"/>
            <a:endCxn id="2714" idx="2"/>
          </p:cNvCxnSpPr>
          <p:nvPr/>
        </p:nvCxnSpPr>
        <p:spPr>
          <a:xfrm flipH="1" rot="10800000">
            <a:off x="6059916" y="931957"/>
            <a:ext cx="3708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3" name="Google Shape;2763;p78"/>
          <p:cNvCxnSpPr>
            <a:stCxn id="2712" idx="6"/>
            <a:endCxn id="2715" idx="2"/>
          </p:cNvCxnSpPr>
          <p:nvPr/>
        </p:nvCxnSpPr>
        <p:spPr>
          <a:xfrm>
            <a:off x="6059916" y="1201657"/>
            <a:ext cx="370800" cy="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4" name="Google Shape;2764;p78"/>
          <p:cNvCxnSpPr>
            <a:stCxn id="2712" idx="6"/>
            <a:endCxn id="2716" idx="2"/>
          </p:cNvCxnSpPr>
          <p:nvPr/>
        </p:nvCxnSpPr>
        <p:spPr>
          <a:xfrm>
            <a:off x="6059916" y="1201657"/>
            <a:ext cx="3708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5" name="Google Shape;2765;p78"/>
          <p:cNvCxnSpPr>
            <a:endCxn id="2710" idx="2"/>
          </p:cNvCxnSpPr>
          <p:nvPr/>
        </p:nvCxnSpPr>
        <p:spPr>
          <a:xfrm flipH="1" rot="10800000">
            <a:off x="6059646" y="634948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6" name="Google Shape;2766;p78"/>
          <p:cNvCxnSpPr>
            <a:stCxn id="2713" idx="6"/>
            <a:endCxn id="2714" idx="2"/>
          </p:cNvCxnSpPr>
          <p:nvPr/>
        </p:nvCxnSpPr>
        <p:spPr>
          <a:xfrm flipH="1" rot="10800000">
            <a:off x="6056916" y="931751"/>
            <a:ext cx="373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7" name="Google Shape;2767;p78"/>
          <p:cNvCxnSpPr>
            <a:stCxn id="2713" idx="6"/>
            <a:endCxn id="2715" idx="2"/>
          </p:cNvCxnSpPr>
          <p:nvPr/>
        </p:nvCxnSpPr>
        <p:spPr>
          <a:xfrm flipH="1" rot="10800000">
            <a:off x="6056916" y="1211651"/>
            <a:ext cx="37380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8" name="Google Shape;2768;p78"/>
          <p:cNvCxnSpPr>
            <a:stCxn id="2713" idx="6"/>
            <a:endCxn id="2716" idx="2"/>
          </p:cNvCxnSpPr>
          <p:nvPr/>
        </p:nvCxnSpPr>
        <p:spPr>
          <a:xfrm>
            <a:off x="6056916" y="1653851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9" name="Google Shape;2769;p78"/>
          <p:cNvCxnSpPr/>
          <p:nvPr/>
        </p:nvCxnSpPr>
        <p:spPr>
          <a:xfrm>
            <a:off x="7057868" y="358382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0" name="Google Shape;2770;p78"/>
          <p:cNvCxnSpPr/>
          <p:nvPr/>
        </p:nvCxnSpPr>
        <p:spPr>
          <a:xfrm>
            <a:off x="6724118" y="628357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1" name="Google Shape;2771;p78"/>
          <p:cNvCxnSpPr/>
          <p:nvPr/>
        </p:nvCxnSpPr>
        <p:spPr>
          <a:xfrm>
            <a:off x="6724118" y="628357"/>
            <a:ext cx="3711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2" name="Google Shape;2772;p78"/>
          <p:cNvCxnSpPr/>
          <p:nvPr/>
        </p:nvCxnSpPr>
        <p:spPr>
          <a:xfrm>
            <a:off x="6724118" y="628357"/>
            <a:ext cx="371100" cy="101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3" name="Google Shape;2773;p78"/>
          <p:cNvCxnSpPr/>
          <p:nvPr/>
        </p:nvCxnSpPr>
        <p:spPr>
          <a:xfrm flipH="1" rot="10800000">
            <a:off x="6724118" y="628590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4" name="Google Shape;2774;p78"/>
          <p:cNvCxnSpPr/>
          <p:nvPr/>
        </p:nvCxnSpPr>
        <p:spPr>
          <a:xfrm>
            <a:off x="6724118" y="925290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5" name="Google Shape;2775;p78"/>
          <p:cNvCxnSpPr/>
          <p:nvPr/>
        </p:nvCxnSpPr>
        <p:spPr>
          <a:xfrm>
            <a:off x="6724118" y="925290"/>
            <a:ext cx="3711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6" name="Google Shape;2776;p78"/>
          <p:cNvCxnSpPr/>
          <p:nvPr/>
        </p:nvCxnSpPr>
        <p:spPr>
          <a:xfrm>
            <a:off x="6724118" y="925290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7" name="Google Shape;2777;p78"/>
          <p:cNvCxnSpPr/>
          <p:nvPr/>
        </p:nvCxnSpPr>
        <p:spPr>
          <a:xfrm flipH="1" rot="10800000">
            <a:off x="6724118" y="628666"/>
            <a:ext cx="371100" cy="56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8" name="Google Shape;2778;p78"/>
          <p:cNvCxnSpPr/>
          <p:nvPr/>
        </p:nvCxnSpPr>
        <p:spPr>
          <a:xfrm flipH="1" rot="10800000">
            <a:off x="6724118" y="925366"/>
            <a:ext cx="3711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9" name="Google Shape;2779;p78"/>
          <p:cNvCxnSpPr/>
          <p:nvPr/>
        </p:nvCxnSpPr>
        <p:spPr>
          <a:xfrm>
            <a:off x="6724118" y="1195066"/>
            <a:ext cx="3711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0" name="Google Shape;2780;p78"/>
          <p:cNvCxnSpPr/>
          <p:nvPr/>
        </p:nvCxnSpPr>
        <p:spPr>
          <a:xfrm>
            <a:off x="6724118" y="1195066"/>
            <a:ext cx="3711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1" name="Google Shape;2781;p78"/>
          <p:cNvCxnSpPr/>
          <p:nvPr/>
        </p:nvCxnSpPr>
        <p:spPr>
          <a:xfrm flipH="1" rot="10800000">
            <a:off x="6724069" y="628518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2" name="Google Shape;2782;p78"/>
          <p:cNvCxnSpPr/>
          <p:nvPr/>
        </p:nvCxnSpPr>
        <p:spPr>
          <a:xfrm flipH="1" rot="10800000">
            <a:off x="6724118" y="925460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3" name="Google Shape;2783;p78"/>
          <p:cNvCxnSpPr/>
          <p:nvPr/>
        </p:nvCxnSpPr>
        <p:spPr>
          <a:xfrm flipH="1" rot="10800000">
            <a:off x="6724118" y="1204760"/>
            <a:ext cx="371100" cy="44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4" name="Google Shape;2784;p78"/>
          <p:cNvCxnSpPr/>
          <p:nvPr/>
        </p:nvCxnSpPr>
        <p:spPr>
          <a:xfrm>
            <a:off x="6724118" y="1647260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5" name="Google Shape;2785;p78"/>
          <p:cNvCxnSpPr/>
          <p:nvPr/>
        </p:nvCxnSpPr>
        <p:spPr>
          <a:xfrm flipH="1">
            <a:off x="6576186" y="135937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86" name="Google Shape;2786;p78"/>
          <p:cNvCxnSpPr/>
          <p:nvPr/>
        </p:nvCxnSpPr>
        <p:spPr>
          <a:xfrm flipH="1">
            <a:off x="7240564" y="135936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87" name="Google Shape;2787;p78"/>
          <p:cNvSpPr txBox="1"/>
          <p:nvPr/>
        </p:nvSpPr>
        <p:spPr>
          <a:xfrm>
            <a:off x="7054868" y="538345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8" name="Google Shape;2788;p78"/>
          <p:cNvSpPr txBox="1"/>
          <p:nvPr/>
        </p:nvSpPr>
        <p:spPr>
          <a:xfrm>
            <a:off x="7054868" y="832440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9" name="Google Shape;2789;p78"/>
          <p:cNvSpPr txBox="1"/>
          <p:nvPr/>
        </p:nvSpPr>
        <p:spPr>
          <a:xfrm>
            <a:off x="7054868" y="1108978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90" name="Google Shape;2790;p78"/>
          <p:cNvSpPr txBox="1"/>
          <p:nvPr/>
        </p:nvSpPr>
        <p:spPr>
          <a:xfrm>
            <a:off x="7054868" y="1561478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91" name="Google Shape;2791;p78"/>
          <p:cNvSpPr/>
          <p:nvPr/>
        </p:nvSpPr>
        <p:spPr>
          <a:xfrm>
            <a:off x="4824925" y="278850"/>
            <a:ext cx="2840400" cy="166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78"/>
          <p:cNvSpPr/>
          <p:nvPr/>
        </p:nvSpPr>
        <p:spPr>
          <a:xfrm>
            <a:off x="4986350" y="3735368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78"/>
          <p:cNvSpPr/>
          <p:nvPr/>
        </p:nvSpPr>
        <p:spPr>
          <a:xfrm>
            <a:off x="4986350" y="3833265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78"/>
          <p:cNvSpPr/>
          <p:nvPr/>
        </p:nvSpPr>
        <p:spPr>
          <a:xfrm>
            <a:off x="4986350" y="3931162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5" name="Google Shape;2795;p78"/>
          <p:cNvCxnSpPr>
            <a:stCxn id="2796" idx="6"/>
            <a:endCxn id="2797" idx="2"/>
          </p:cNvCxnSpPr>
          <p:nvPr/>
        </p:nvCxnSpPr>
        <p:spPr>
          <a:xfrm>
            <a:off x="6058866" y="3562973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6" name="Google Shape;2796;p78"/>
          <p:cNvSpPr/>
          <p:nvPr/>
        </p:nvSpPr>
        <p:spPr>
          <a:xfrm>
            <a:off x="5765466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798" name="Google Shape;2798;p78"/>
          <p:cNvSpPr/>
          <p:nvPr/>
        </p:nvSpPr>
        <p:spPr>
          <a:xfrm>
            <a:off x="5765466" y="374785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99" name="Google Shape;2799;p78"/>
          <p:cNvSpPr/>
          <p:nvPr/>
        </p:nvSpPr>
        <p:spPr>
          <a:xfrm>
            <a:off x="5765466" y="4017632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0" name="Google Shape;2800;p78"/>
          <p:cNvSpPr/>
          <p:nvPr/>
        </p:nvSpPr>
        <p:spPr>
          <a:xfrm>
            <a:off x="5765466" y="4469826"/>
            <a:ext cx="290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797" name="Google Shape;2797;p78"/>
          <p:cNvSpPr/>
          <p:nvPr/>
        </p:nvSpPr>
        <p:spPr>
          <a:xfrm>
            <a:off x="6429696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801" name="Google Shape;2801;p78"/>
          <p:cNvSpPr/>
          <p:nvPr/>
        </p:nvSpPr>
        <p:spPr>
          <a:xfrm>
            <a:off x="6429696" y="374785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2" name="Google Shape;2802;p78"/>
          <p:cNvSpPr/>
          <p:nvPr/>
        </p:nvSpPr>
        <p:spPr>
          <a:xfrm>
            <a:off x="6429696" y="402754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3" name="Google Shape;2803;p78"/>
          <p:cNvSpPr/>
          <p:nvPr/>
        </p:nvSpPr>
        <p:spPr>
          <a:xfrm>
            <a:off x="6429696" y="446982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4" name="Google Shape;2804;p78"/>
          <p:cNvSpPr/>
          <p:nvPr/>
        </p:nvSpPr>
        <p:spPr>
          <a:xfrm>
            <a:off x="7094172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aseline="-25000" sz="1200"/>
          </a:p>
        </p:txBody>
      </p:sp>
      <p:sp>
        <p:nvSpPr>
          <p:cNvPr id="2805" name="Google Shape;2805;p78"/>
          <p:cNvSpPr/>
          <p:nvPr/>
        </p:nvSpPr>
        <p:spPr>
          <a:xfrm>
            <a:off x="7094172" y="373429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6" name="Google Shape;2806;p78"/>
          <p:cNvSpPr/>
          <p:nvPr/>
        </p:nvSpPr>
        <p:spPr>
          <a:xfrm>
            <a:off x="7094166" y="401767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07" name="Google Shape;2807;p78"/>
          <p:cNvSpPr/>
          <p:nvPr/>
        </p:nvSpPr>
        <p:spPr>
          <a:xfrm>
            <a:off x="7094172" y="446334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808" name="Google Shape;2808;p78"/>
          <p:cNvCxnSpPr/>
          <p:nvPr/>
        </p:nvCxnSpPr>
        <p:spPr>
          <a:xfrm flipH="1">
            <a:off x="5910882" y="428739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9" name="Google Shape;2809;p78"/>
          <p:cNvSpPr/>
          <p:nvPr/>
        </p:nvSpPr>
        <p:spPr>
          <a:xfrm>
            <a:off x="4986350" y="4029063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78"/>
          <p:cNvSpPr/>
          <p:nvPr/>
        </p:nvSpPr>
        <p:spPr>
          <a:xfrm>
            <a:off x="4986350" y="4126960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78"/>
          <p:cNvSpPr/>
          <p:nvPr/>
        </p:nvSpPr>
        <p:spPr>
          <a:xfrm>
            <a:off x="4986350" y="4224856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78"/>
          <p:cNvSpPr/>
          <p:nvPr/>
        </p:nvSpPr>
        <p:spPr>
          <a:xfrm>
            <a:off x="4986350" y="4298749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3" name="Google Shape;2813;p78"/>
          <p:cNvCxnSpPr>
            <a:endCxn id="2796" idx="2"/>
          </p:cNvCxnSpPr>
          <p:nvPr/>
        </p:nvCxnSpPr>
        <p:spPr>
          <a:xfrm flipH="1" rot="10800000">
            <a:off x="5028666" y="3562973"/>
            <a:ext cx="736800" cy="18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4" name="Google Shape;2814;p78"/>
          <p:cNvCxnSpPr>
            <a:stCxn id="2792" idx="5"/>
            <a:endCxn id="2798" idx="2"/>
          </p:cNvCxnSpPr>
          <p:nvPr/>
        </p:nvCxnSpPr>
        <p:spPr>
          <a:xfrm>
            <a:off x="5019895" y="3756622"/>
            <a:ext cx="745500" cy="1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5" name="Google Shape;2815;p78"/>
          <p:cNvCxnSpPr>
            <a:stCxn id="2792" idx="5"/>
            <a:endCxn id="2799" idx="2"/>
          </p:cNvCxnSpPr>
          <p:nvPr/>
        </p:nvCxnSpPr>
        <p:spPr>
          <a:xfrm>
            <a:off x="5019895" y="3756622"/>
            <a:ext cx="745500" cy="37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6" name="Google Shape;2816;p78"/>
          <p:cNvCxnSpPr>
            <a:stCxn id="2792" idx="5"/>
            <a:endCxn id="2800" idx="2"/>
          </p:cNvCxnSpPr>
          <p:nvPr/>
        </p:nvCxnSpPr>
        <p:spPr>
          <a:xfrm>
            <a:off x="5019895" y="3756622"/>
            <a:ext cx="745500" cy="82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7" name="Google Shape;2817;p78"/>
          <p:cNvCxnSpPr>
            <a:stCxn id="2793" idx="5"/>
            <a:endCxn id="2796" idx="2"/>
          </p:cNvCxnSpPr>
          <p:nvPr/>
        </p:nvCxnSpPr>
        <p:spPr>
          <a:xfrm flipH="1" rot="10800000">
            <a:off x="5019895" y="3562918"/>
            <a:ext cx="745500" cy="29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8" name="Google Shape;2818;p78"/>
          <p:cNvCxnSpPr>
            <a:stCxn id="2793" idx="5"/>
            <a:endCxn id="2799" idx="2"/>
          </p:cNvCxnSpPr>
          <p:nvPr/>
        </p:nvCxnSpPr>
        <p:spPr>
          <a:xfrm>
            <a:off x="5019895" y="3854518"/>
            <a:ext cx="745500" cy="2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9" name="Google Shape;2819;p78"/>
          <p:cNvCxnSpPr>
            <a:stCxn id="2793" idx="6"/>
            <a:endCxn id="2798" idx="2"/>
          </p:cNvCxnSpPr>
          <p:nvPr/>
        </p:nvCxnSpPr>
        <p:spPr>
          <a:xfrm>
            <a:off x="5025650" y="3845715"/>
            <a:ext cx="739800" cy="1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0" name="Google Shape;2820;p78"/>
          <p:cNvCxnSpPr>
            <a:stCxn id="2793" idx="6"/>
            <a:endCxn id="2800" idx="2"/>
          </p:cNvCxnSpPr>
          <p:nvPr/>
        </p:nvCxnSpPr>
        <p:spPr>
          <a:xfrm>
            <a:off x="5025650" y="3845715"/>
            <a:ext cx="739800" cy="7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1" name="Google Shape;2821;p78"/>
          <p:cNvCxnSpPr>
            <a:stCxn id="2794" idx="4"/>
            <a:endCxn id="2796" idx="2"/>
          </p:cNvCxnSpPr>
          <p:nvPr/>
        </p:nvCxnSpPr>
        <p:spPr>
          <a:xfrm flipH="1" rot="10800000">
            <a:off x="5006000" y="3563062"/>
            <a:ext cx="759600" cy="39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2" name="Google Shape;2822;p78"/>
          <p:cNvCxnSpPr>
            <a:stCxn id="2794" idx="6"/>
            <a:endCxn id="2798" idx="2"/>
          </p:cNvCxnSpPr>
          <p:nvPr/>
        </p:nvCxnSpPr>
        <p:spPr>
          <a:xfrm flipH="1" rot="10800000">
            <a:off x="5025650" y="3859912"/>
            <a:ext cx="739800" cy="8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3" name="Google Shape;2823;p78"/>
          <p:cNvCxnSpPr>
            <a:stCxn id="2794" idx="6"/>
            <a:endCxn id="2799" idx="2"/>
          </p:cNvCxnSpPr>
          <p:nvPr/>
        </p:nvCxnSpPr>
        <p:spPr>
          <a:xfrm>
            <a:off x="5025650" y="3943612"/>
            <a:ext cx="73980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4" name="Google Shape;2824;p78"/>
          <p:cNvCxnSpPr>
            <a:stCxn id="2794" idx="5"/>
            <a:endCxn id="2800" idx="2"/>
          </p:cNvCxnSpPr>
          <p:nvPr/>
        </p:nvCxnSpPr>
        <p:spPr>
          <a:xfrm>
            <a:off x="5019895" y="3952415"/>
            <a:ext cx="745500" cy="62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5" name="Google Shape;2825;p78"/>
          <p:cNvCxnSpPr>
            <a:stCxn id="2809" idx="4"/>
            <a:endCxn id="2796" idx="2"/>
          </p:cNvCxnSpPr>
          <p:nvPr/>
        </p:nvCxnSpPr>
        <p:spPr>
          <a:xfrm flipH="1" rot="10800000">
            <a:off x="5006000" y="3562863"/>
            <a:ext cx="7596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6" name="Google Shape;2826;p78"/>
          <p:cNvCxnSpPr>
            <a:stCxn id="2809" idx="5"/>
            <a:endCxn id="2798" idx="2"/>
          </p:cNvCxnSpPr>
          <p:nvPr/>
        </p:nvCxnSpPr>
        <p:spPr>
          <a:xfrm flipH="1" rot="10800000">
            <a:off x="5019895" y="3859817"/>
            <a:ext cx="745500" cy="19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7" name="Google Shape;2827;p78"/>
          <p:cNvCxnSpPr>
            <a:stCxn id="2809" idx="6"/>
            <a:endCxn id="2799" idx="2"/>
          </p:cNvCxnSpPr>
          <p:nvPr/>
        </p:nvCxnSpPr>
        <p:spPr>
          <a:xfrm>
            <a:off x="5025650" y="4041513"/>
            <a:ext cx="739800" cy="8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8" name="Google Shape;2828;p78"/>
          <p:cNvCxnSpPr>
            <a:stCxn id="2809" idx="5"/>
            <a:endCxn id="2800" idx="2"/>
          </p:cNvCxnSpPr>
          <p:nvPr/>
        </p:nvCxnSpPr>
        <p:spPr>
          <a:xfrm>
            <a:off x="5019895" y="4050317"/>
            <a:ext cx="745500" cy="53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9" name="Google Shape;2829;p78"/>
          <p:cNvCxnSpPr>
            <a:stCxn id="2810" idx="5"/>
            <a:endCxn id="2796" idx="2"/>
          </p:cNvCxnSpPr>
          <p:nvPr/>
        </p:nvCxnSpPr>
        <p:spPr>
          <a:xfrm flipH="1" rot="10800000">
            <a:off x="5019895" y="3562913"/>
            <a:ext cx="745500" cy="58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0" name="Google Shape;2830;p78"/>
          <p:cNvCxnSpPr>
            <a:stCxn id="2810" idx="6"/>
            <a:endCxn id="2798" idx="2"/>
          </p:cNvCxnSpPr>
          <p:nvPr/>
        </p:nvCxnSpPr>
        <p:spPr>
          <a:xfrm flipH="1" rot="10800000">
            <a:off x="5025650" y="3859810"/>
            <a:ext cx="739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1" name="Google Shape;2831;p78"/>
          <p:cNvCxnSpPr>
            <a:stCxn id="2810" idx="5"/>
            <a:endCxn id="2799" idx="2"/>
          </p:cNvCxnSpPr>
          <p:nvPr/>
        </p:nvCxnSpPr>
        <p:spPr>
          <a:xfrm flipH="1" rot="10800000">
            <a:off x="5019895" y="4129613"/>
            <a:ext cx="74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2" name="Google Shape;2832;p78"/>
          <p:cNvCxnSpPr>
            <a:stCxn id="2810" idx="5"/>
            <a:endCxn id="2800" idx="2"/>
          </p:cNvCxnSpPr>
          <p:nvPr/>
        </p:nvCxnSpPr>
        <p:spPr>
          <a:xfrm>
            <a:off x="5019895" y="4148213"/>
            <a:ext cx="745500" cy="43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3" name="Google Shape;2833;p78"/>
          <p:cNvCxnSpPr>
            <a:stCxn id="2811" idx="0"/>
            <a:endCxn id="2799" idx="2"/>
          </p:cNvCxnSpPr>
          <p:nvPr/>
        </p:nvCxnSpPr>
        <p:spPr>
          <a:xfrm flipH="1" rot="10800000">
            <a:off x="5006000" y="4129756"/>
            <a:ext cx="759600" cy="9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4" name="Google Shape;2834;p78"/>
          <p:cNvCxnSpPr>
            <a:stCxn id="2811" idx="5"/>
            <a:endCxn id="2798" idx="2"/>
          </p:cNvCxnSpPr>
          <p:nvPr/>
        </p:nvCxnSpPr>
        <p:spPr>
          <a:xfrm flipH="1" rot="10800000">
            <a:off x="5019895" y="3860010"/>
            <a:ext cx="745500" cy="38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5" name="Google Shape;2835;p78"/>
          <p:cNvCxnSpPr>
            <a:stCxn id="2811" idx="6"/>
            <a:endCxn id="2799" idx="2"/>
          </p:cNvCxnSpPr>
          <p:nvPr/>
        </p:nvCxnSpPr>
        <p:spPr>
          <a:xfrm flipH="1" rot="10800000">
            <a:off x="5025650" y="4129606"/>
            <a:ext cx="7398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6" name="Google Shape;2836;p78"/>
          <p:cNvCxnSpPr>
            <a:stCxn id="2811" idx="5"/>
            <a:endCxn id="2800" idx="2"/>
          </p:cNvCxnSpPr>
          <p:nvPr/>
        </p:nvCxnSpPr>
        <p:spPr>
          <a:xfrm>
            <a:off x="5019895" y="4246110"/>
            <a:ext cx="745500" cy="33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7" name="Google Shape;2837;p78"/>
          <p:cNvCxnSpPr>
            <a:stCxn id="2812" idx="5"/>
            <a:endCxn id="2796" idx="2"/>
          </p:cNvCxnSpPr>
          <p:nvPr/>
        </p:nvCxnSpPr>
        <p:spPr>
          <a:xfrm flipH="1" rot="10800000">
            <a:off x="5019895" y="3563102"/>
            <a:ext cx="745500" cy="7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8" name="Google Shape;2838;p78"/>
          <p:cNvCxnSpPr>
            <a:stCxn id="2812" idx="5"/>
            <a:endCxn id="2798" idx="2"/>
          </p:cNvCxnSpPr>
          <p:nvPr/>
        </p:nvCxnSpPr>
        <p:spPr>
          <a:xfrm flipH="1" rot="10800000">
            <a:off x="5019895" y="3859802"/>
            <a:ext cx="745500" cy="46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9" name="Google Shape;2839;p78"/>
          <p:cNvCxnSpPr>
            <a:stCxn id="2812" idx="5"/>
            <a:endCxn id="2799" idx="2"/>
          </p:cNvCxnSpPr>
          <p:nvPr/>
        </p:nvCxnSpPr>
        <p:spPr>
          <a:xfrm flipH="1" rot="10800000">
            <a:off x="5019895" y="4129802"/>
            <a:ext cx="745500" cy="19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0" name="Google Shape;2840;p78"/>
          <p:cNvCxnSpPr>
            <a:stCxn id="2812" idx="5"/>
            <a:endCxn id="2800" idx="2"/>
          </p:cNvCxnSpPr>
          <p:nvPr/>
        </p:nvCxnSpPr>
        <p:spPr>
          <a:xfrm>
            <a:off x="5019895" y="4320002"/>
            <a:ext cx="745500" cy="26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1" name="Google Shape;2841;p78"/>
          <p:cNvCxnSpPr>
            <a:stCxn id="2796" idx="6"/>
            <a:endCxn id="2801" idx="2"/>
          </p:cNvCxnSpPr>
          <p:nvPr/>
        </p:nvCxnSpPr>
        <p:spPr>
          <a:xfrm>
            <a:off x="6058866" y="3562973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2" name="Google Shape;2842;p78"/>
          <p:cNvCxnSpPr>
            <a:stCxn id="2796" idx="6"/>
            <a:endCxn id="2802" idx="2"/>
          </p:cNvCxnSpPr>
          <p:nvPr/>
        </p:nvCxnSpPr>
        <p:spPr>
          <a:xfrm>
            <a:off x="6058866" y="3562973"/>
            <a:ext cx="3708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3" name="Google Shape;2843;p78"/>
          <p:cNvCxnSpPr>
            <a:stCxn id="2796" idx="6"/>
            <a:endCxn id="2803" idx="2"/>
          </p:cNvCxnSpPr>
          <p:nvPr/>
        </p:nvCxnSpPr>
        <p:spPr>
          <a:xfrm>
            <a:off x="6058866" y="3562973"/>
            <a:ext cx="370800" cy="101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4" name="Google Shape;2844;p78"/>
          <p:cNvCxnSpPr>
            <a:stCxn id="2798" idx="6"/>
            <a:endCxn id="2797" idx="2"/>
          </p:cNvCxnSpPr>
          <p:nvPr/>
        </p:nvCxnSpPr>
        <p:spPr>
          <a:xfrm flipH="1" rot="10800000">
            <a:off x="6058866" y="3562906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5" name="Google Shape;2845;p78"/>
          <p:cNvCxnSpPr>
            <a:stCxn id="2798" idx="6"/>
            <a:endCxn id="2801" idx="2"/>
          </p:cNvCxnSpPr>
          <p:nvPr/>
        </p:nvCxnSpPr>
        <p:spPr>
          <a:xfrm>
            <a:off x="6058866" y="3859906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6" name="Google Shape;2846;p78"/>
          <p:cNvCxnSpPr>
            <a:stCxn id="2798" idx="6"/>
            <a:endCxn id="2802" idx="2"/>
          </p:cNvCxnSpPr>
          <p:nvPr/>
        </p:nvCxnSpPr>
        <p:spPr>
          <a:xfrm>
            <a:off x="6058866" y="3859906"/>
            <a:ext cx="370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7" name="Google Shape;2847;p78"/>
          <p:cNvCxnSpPr>
            <a:stCxn id="2798" idx="6"/>
            <a:endCxn id="2803" idx="2"/>
          </p:cNvCxnSpPr>
          <p:nvPr/>
        </p:nvCxnSpPr>
        <p:spPr>
          <a:xfrm>
            <a:off x="6058866" y="3859906"/>
            <a:ext cx="370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8" name="Google Shape;2848;p78"/>
          <p:cNvCxnSpPr>
            <a:stCxn id="2799" idx="6"/>
            <a:endCxn id="2797" idx="2"/>
          </p:cNvCxnSpPr>
          <p:nvPr/>
        </p:nvCxnSpPr>
        <p:spPr>
          <a:xfrm flipH="1" rot="10800000">
            <a:off x="6058866" y="3562982"/>
            <a:ext cx="3708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9" name="Google Shape;2849;p78"/>
          <p:cNvCxnSpPr>
            <a:stCxn id="2799" idx="6"/>
            <a:endCxn id="2801" idx="2"/>
          </p:cNvCxnSpPr>
          <p:nvPr/>
        </p:nvCxnSpPr>
        <p:spPr>
          <a:xfrm flipH="1" rot="10800000">
            <a:off x="6058866" y="3859982"/>
            <a:ext cx="3708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0" name="Google Shape;2850;p78"/>
          <p:cNvCxnSpPr>
            <a:stCxn id="2799" idx="6"/>
            <a:endCxn id="2802" idx="2"/>
          </p:cNvCxnSpPr>
          <p:nvPr/>
        </p:nvCxnSpPr>
        <p:spPr>
          <a:xfrm>
            <a:off x="6058866" y="4129682"/>
            <a:ext cx="370800" cy="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1" name="Google Shape;2851;p78"/>
          <p:cNvCxnSpPr>
            <a:stCxn id="2799" idx="6"/>
            <a:endCxn id="2803" idx="2"/>
          </p:cNvCxnSpPr>
          <p:nvPr/>
        </p:nvCxnSpPr>
        <p:spPr>
          <a:xfrm>
            <a:off x="6058866" y="4129682"/>
            <a:ext cx="3708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2" name="Google Shape;2852;p78"/>
          <p:cNvCxnSpPr>
            <a:endCxn id="2797" idx="2"/>
          </p:cNvCxnSpPr>
          <p:nvPr/>
        </p:nvCxnSpPr>
        <p:spPr>
          <a:xfrm flipH="1" rot="10800000">
            <a:off x="6058596" y="3562973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3" name="Google Shape;2853;p78"/>
          <p:cNvCxnSpPr>
            <a:stCxn id="2800" idx="6"/>
            <a:endCxn id="2801" idx="2"/>
          </p:cNvCxnSpPr>
          <p:nvPr/>
        </p:nvCxnSpPr>
        <p:spPr>
          <a:xfrm flipH="1" rot="10800000">
            <a:off x="6055866" y="3859776"/>
            <a:ext cx="373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4" name="Google Shape;2854;p78"/>
          <p:cNvCxnSpPr>
            <a:stCxn id="2800" idx="6"/>
            <a:endCxn id="2802" idx="2"/>
          </p:cNvCxnSpPr>
          <p:nvPr/>
        </p:nvCxnSpPr>
        <p:spPr>
          <a:xfrm flipH="1" rot="10800000">
            <a:off x="6055866" y="4139676"/>
            <a:ext cx="37380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5" name="Google Shape;2855;p78"/>
          <p:cNvCxnSpPr>
            <a:stCxn id="2800" idx="6"/>
            <a:endCxn id="2803" idx="2"/>
          </p:cNvCxnSpPr>
          <p:nvPr/>
        </p:nvCxnSpPr>
        <p:spPr>
          <a:xfrm>
            <a:off x="6055866" y="4581876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6" name="Google Shape;2856;p78"/>
          <p:cNvCxnSpPr/>
          <p:nvPr/>
        </p:nvCxnSpPr>
        <p:spPr>
          <a:xfrm>
            <a:off x="7056818" y="3286407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7" name="Google Shape;2857;p78"/>
          <p:cNvCxnSpPr/>
          <p:nvPr/>
        </p:nvCxnSpPr>
        <p:spPr>
          <a:xfrm>
            <a:off x="6723068" y="3556382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8" name="Google Shape;2858;p78"/>
          <p:cNvCxnSpPr/>
          <p:nvPr/>
        </p:nvCxnSpPr>
        <p:spPr>
          <a:xfrm>
            <a:off x="6723068" y="3556382"/>
            <a:ext cx="3711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9" name="Google Shape;2859;p78"/>
          <p:cNvCxnSpPr/>
          <p:nvPr/>
        </p:nvCxnSpPr>
        <p:spPr>
          <a:xfrm>
            <a:off x="6723068" y="3556382"/>
            <a:ext cx="371100" cy="101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0" name="Google Shape;2860;p78"/>
          <p:cNvCxnSpPr/>
          <p:nvPr/>
        </p:nvCxnSpPr>
        <p:spPr>
          <a:xfrm flipH="1" rot="10800000">
            <a:off x="6723068" y="3556615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1" name="Google Shape;2861;p78"/>
          <p:cNvCxnSpPr/>
          <p:nvPr/>
        </p:nvCxnSpPr>
        <p:spPr>
          <a:xfrm>
            <a:off x="6723068" y="385331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2" name="Google Shape;2862;p78"/>
          <p:cNvCxnSpPr/>
          <p:nvPr/>
        </p:nvCxnSpPr>
        <p:spPr>
          <a:xfrm>
            <a:off x="6723068" y="3853315"/>
            <a:ext cx="3711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3" name="Google Shape;2863;p78"/>
          <p:cNvCxnSpPr/>
          <p:nvPr/>
        </p:nvCxnSpPr>
        <p:spPr>
          <a:xfrm>
            <a:off x="6723068" y="3853315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4" name="Google Shape;2864;p78"/>
          <p:cNvCxnSpPr/>
          <p:nvPr/>
        </p:nvCxnSpPr>
        <p:spPr>
          <a:xfrm flipH="1" rot="10800000">
            <a:off x="6723068" y="3556691"/>
            <a:ext cx="371100" cy="56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5" name="Google Shape;2865;p78"/>
          <p:cNvCxnSpPr/>
          <p:nvPr/>
        </p:nvCxnSpPr>
        <p:spPr>
          <a:xfrm flipH="1" rot="10800000">
            <a:off x="6723068" y="3853391"/>
            <a:ext cx="3711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6" name="Google Shape;2866;p78"/>
          <p:cNvCxnSpPr/>
          <p:nvPr/>
        </p:nvCxnSpPr>
        <p:spPr>
          <a:xfrm>
            <a:off x="6723068" y="4123091"/>
            <a:ext cx="3711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7" name="Google Shape;2867;p78"/>
          <p:cNvCxnSpPr/>
          <p:nvPr/>
        </p:nvCxnSpPr>
        <p:spPr>
          <a:xfrm>
            <a:off x="6723068" y="4123091"/>
            <a:ext cx="3711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8" name="Google Shape;2868;p78"/>
          <p:cNvCxnSpPr/>
          <p:nvPr/>
        </p:nvCxnSpPr>
        <p:spPr>
          <a:xfrm flipH="1" rot="10800000">
            <a:off x="6723019" y="3556543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9" name="Google Shape;2869;p78"/>
          <p:cNvCxnSpPr/>
          <p:nvPr/>
        </p:nvCxnSpPr>
        <p:spPr>
          <a:xfrm flipH="1" rot="10800000">
            <a:off x="6723068" y="3853485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0" name="Google Shape;2870;p78"/>
          <p:cNvCxnSpPr/>
          <p:nvPr/>
        </p:nvCxnSpPr>
        <p:spPr>
          <a:xfrm flipH="1" rot="10800000">
            <a:off x="6723068" y="4132785"/>
            <a:ext cx="371100" cy="44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1" name="Google Shape;2871;p78"/>
          <p:cNvCxnSpPr/>
          <p:nvPr/>
        </p:nvCxnSpPr>
        <p:spPr>
          <a:xfrm>
            <a:off x="6723068" y="457528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2" name="Google Shape;2872;p78"/>
          <p:cNvCxnSpPr/>
          <p:nvPr/>
        </p:nvCxnSpPr>
        <p:spPr>
          <a:xfrm flipH="1">
            <a:off x="6575136" y="428739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3" name="Google Shape;2873;p78"/>
          <p:cNvCxnSpPr/>
          <p:nvPr/>
        </p:nvCxnSpPr>
        <p:spPr>
          <a:xfrm flipH="1">
            <a:off x="7239514" y="428739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74" name="Google Shape;2874;p78"/>
          <p:cNvSpPr txBox="1"/>
          <p:nvPr/>
        </p:nvSpPr>
        <p:spPr>
          <a:xfrm>
            <a:off x="7053818" y="3466370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5" name="Google Shape;2875;p78"/>
          <p:cNvSpPr txBox="1"/>
          <p:nvPr/>
        </p:nvSpPr>
        <p:spPr>
          <a:xfrm>
            <a:off x="7053818" y="3760465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6" name="Google Shape;2876;p78"/>
          <p:cNvSpPr txBox="1"/>
          <p:nvPr/>
        </p:nvSpPr>
        <p:spPr>
          <a:xfrm>
            <a:off x="7053818" y="4037003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7" name="Google Shape;2877;p78"/>
          <p:cNvSpPr txBox="1"/>
          <p:nvPr/>
        </p:nvSpPr>
        <p:spPr>
          <a:xfrm>
            <a:off x="7053818" y="4489503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8" name="Google Shape;2878;p78"/>
          <p:cNvSpPr/>
          <p:nvPr/>
        </p:nvSpPr>
        <p:spPr>
          <a:xfrm>
            <a:off x="4823875" y="3206875"/>
            <a:ext cx="2840400" cy="166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78"/>
          <p:cNvSpPr/>
          <p:nvPr/>
        </p:nvSpPr>
        <p:spPr>
          <a:xfrm>
            <a:off x="6157775" y="22742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78"/>
          <p:cNvSpPr/>
          <p:nvPr/>
        </p:nvSpPr>
        <p:spPr>
          <a:xfrm>
            <a:off x="6157775" y="25028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78"/>
          <p:cNvSpPr/>
          <p:nvPr/>
        </p:nvSpPr>
        <p:spPr>
          <a:xfrm>
            <a:off x="6157775" y="27314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78"/>
          <p:cNvCxnSpPr>
            <a:stCxn id="2623" idx="3"/>
            <a:endCxn id="2791" idx="1"/>
          </p:cNvCxnSpPr>
          <p:nvPr/>
        </p:nvCxnSpPr>
        <p:spPr>
          <a:xfrm flipH="1" rot="10800000">
            <a:off x="3494017" y="1112123"/>
            <a:ext cx="1330800" cy="144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3" name="Google Shape;2883;p78"/>
          <p:cNvCxnSpPr>
            <a:stCxn id="2623" idx="3"/>
            <a:endCxn id="2878" idx="1"/>
          </p:cNvCxnSpPr>
          <p:nvPr/>
        </p:nvCxnSpPr>
        <p:spPr>
          <a:xfrm>
            <a:off x="3494017" y="2556323"/>
            <a:ext cx="1329900" cy="148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4" name="Google Shape;2884;p78"/>
          <p:cNvSpPr txBox="1"/>
          <p:nvPr/>
        </p:nvSpPr>
        <p:spPr>
          <a:xfrm>
            <a:off x="2693625" y="576600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Dog’s Q-Network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5" name="Google Shape;2885;p78"/>
          <p:cNvSpPr txBox="1"/>
          <p:nvPr/>
        </p:nvSpPr>
        <p:spPr>
          <a:xfrm>
            <a:off x="2693625" y="3969163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Person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’s Q-Network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6" name="Google Shape;2886;p78"/>
          <p:cNvSpPr txBox="1"/>
          <p:nvPr/>
        </p:nvSpPr>
        <p:spPr>
          <a:xfrm>
            <a:off x="268550" y="228275"/>
            <a:ext cx="38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Un réseau par classe</a:t>
            </a:r>
            <a:endParaRPr b="1" sz="18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7" name="Google Shape;2887;p78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16/26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79"/>
          <p:cNvSpPr txBox="1"/>
          <p:nvPr>
            <p:ph type="title"/>
          </p:nvPr>
        </p:nvSpPr>
        <p:spPr>
          <a:xfrm>
            <a:off x="784250" y="1141377"/>
            <a:ext cx="6686700" cy="19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Utilisation de la méthode de Replay-Memory (sample de l’historique, duplication périodique du q-network).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Agent expert pour optimiser l’exploration lors de l’apprentissage.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Hyper-paramètrage décisif dans l’efficacité du modèle.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93" name="Google Shape;2893;p79"/>
          <p:cNvSpPr txBox="1"/>
          <p:nvPr>
            <p:ph idx="2" type="title"/>
          </p:nvPr>
        </p:nvSpPr>
        <p:spPr>
          <a:xfrm>
            <a:off x="1951600" y="149150"/>
            <a:ext cx="5655900" cy="66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Caractéristiques de l’apprentissage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94" name="Google Shape;2894;p79"/>
          <p:cNvSpPr txBox="1"/>
          <p:nvPr/>
        </p:nvSpPr>
        <p:spPr>
          <a:xfrm>
            <a:off x="8439000" y="505215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17/26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80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80"/>
          <p:cNvSpPr txBox="1"/>
          <p:nvPr>
            <p:ph idx="2" type="title"/>
          </p:nvPr>
        </p:nvSpPr>
        <p:spPr>
          <a:xfrm>
            <a:off x="4118550" y="1208200"/>
            <a:ext cx="9498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05.</a:t>
            </a:r>
            <a:endParaRPr/>
          </a:p>
        </p:txBody>
      </p:sp>
      <p:sp>
        <p:nvSpPr>
          <p:cNvPr id="2901" name="Google Shape;2901;p80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Résultats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02" name="Google Shape;2902;p80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18/26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81"/>
          <p:cNvSpPr txBox="1"/>
          <p:nvPr>
            <p:ph type="title"/>
          </p:nvPr>
        </p:nvSpPr>
        <p:spPr>
          <a:xfrm>
            <a:off x="216000" y="180000"/>
            <a:ext cx="3324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</a:t>
            </a:r>
            <a:r>
              <a:rPr lang="fr"/>
              <a:t>d'exécution</a:t>
            </a:r>
            <a:endParaRPr/>
          </a:p>
        </p:txBody>
      </p:sp>
      <p:pic>
        <p:nvPicPr>
          <p:cNvPr id="2908" name="Google Shape;29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025" y="829425"/>
            <a:ext cx="3595826" cy="2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00" y="829425"/>
            <a:ext cx="3557700" cy="2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00" y="3080100"/>
            <a:ext cx="3557700" cy="20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5025" y="3080100"/>
            <a:ext cx="3595826" cy="20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81"/>
          <p:cNvSpPr txBox="1"/>
          <p:nvPr/>
        </p:nvSpPr>
        <p:spPr>
          <a:xfrm>
            <a:off x="84883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19/26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64"/>
          <p:cNvSpPr/>
          <p:nvPr/>
        </p:nvSpPr>
        <p:spPr>
          <a:xfrm>
            <a:off x="4986800" y="2660725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64"/>
          <p:cNvSpPr/>
          <p:nvPr/>
        </p:nvSpPr>
        <p:spPr>
          <a:xfrm>
            <a:off x="4986800" y="379545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64"/>
          <p:cNvSpPr/>
          <p:nvPr/>
        </p:nvSpPr>
        <p:spPr>
          <a:xfrm>
            <a:off x="4986800" y="152600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64"/>
          <p:cNvSpPr/>
          <p:nvPr/>
        </p:nvSpPr>
        <p:spPr>
          <a:xfrm>
            <a:off x="834300" y="2660725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64"/>
          <p:cNvSpPr/>
          <p:nvPr/>
        </p:nvSpPr>
        <p:spPr>
          <a:xfrm>
            <a:off x="834300" y="379545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64"/>
          <p:cNvSpPr/>
          <p:nvPr/>
        </p:nvSpPr>
        <p:spPr>
          <a:xfrm>
            <a:off x="834300" y="152600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520000" dist="47625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rotWithShape="0" algn="bl" dir="1800000" dist="476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800">
                <a:latin typeface="Rubik Light"/>
                <a:ea typeface="Rubik Light"/>
                <a:cs typeface="Rubik Light"/>
                <a:sym typeface="Rubik Light"/>
              </a:rPr>
              <a:t>PLAN DE LA </a:t>
            </a:r>
            <a:r>
              <a:rPr b="0" lang="fr" sz="2800">
                <a:latin typeface="Rubik Light"/>
                <a:ea typeface="Rubik Light"/>
                <a:cs typeface="Rubik Light"/>
                <a:sym typeface="Rubik Light"/>
              </a:rPr>
              <a:t>PRÉSENTATION</a:t>
            </a:r>
            <a:endParaRPr b="0" sz="28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31" name="Google Shape;1831;p64"/>
          <p:cNvSpPr txBox="1"/>
          <p:nvPr>
            <p:ph idx="1" type="subTitle"/>
          </p:nvPr>
        </p:nvSpPr>
        <p:spPr>
          <a:xfrm>
            <a:off x="1842725" y="3662700"/>
            <a:ext cx="26352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Rubik"/>
                <a:ea typeface="Rubik"/>
                <a:cs typeface="Rubik"/>
                <a:sym typeface="Rubik"/>
              </a:rPr>
              <a:t>Concepts d’apprentissage par Renforcement</a:t>
            </a:r>
            <a:endParaRPr sz="1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2" name="Google Shape;1832;p64"/>
          <p:cNvSpPr txBox="1"/>
          <p:nvPr>
            <p:ph idx="2" type="subTitle"/>
          </p:nvPr>
        </p:nvSpPr>
        <p:spPr>
          <a:xfrm>
            <a:off x="1842725" y="425252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Modèle markovien, deep-q-learning.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33" name="Google Shape;1833;p64"/>
          <p:cNvSpPr txBox="1"/>
          <p:nvPr>
            <p:ph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</a:t>
            </a:r>
            <a:endParaRPr/>
          </a:p>
        </p:txBody>
      </p:sp>
      <p:sp>
        <p:nvSpPr>
          <p:cNvPr id="1834" name="Google Shape;1834;p64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Conclusion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5" name="Google Shape;1835;p64"/>
          <p:cNvSpPr txBox="1"/>
          <p:nvPr>
            <p:ph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06.</a:t>
            </a:r>
            <a:endParaRPr/>
          </a:p>
        </p:txBody>
      </p:sp>
      <p:sp>
        <p:nvSpPr>
          <p:cNvPr id="1836" name="Google Shape;1836;p64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Etat de l’art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7" name="Google Shape;1837;p64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Description d’une approche de l’état de l’art.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38" name="Google Shape;1838;p64"/>
          <p:cNvSpPr txBox="1"/>
          <p:nvPr>
            <p:ph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</a:t>
            </a:r>
            <a:endParaRPr/>
          </a:p>
        </p:txBody>
      </p:sp>
      <p:sp>
        <p:nvSpPr>
          <p:cNvPr id="1839" name="Google Shape;1839;p64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Résultats obtenus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0" name="Google Shape;1840;p64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Résultats selon les classes, les hyper-paramètres et pendant l’évolution de l’apprentissage.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41" name="Google Shape;1841;p64"/>
          <p:cNvSpPr txBox="1"/>
          <p:nvPr>
            <p:ph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05.</a:t>
            </a:r>
            <a:endParaRPr/>
          </a:p>
        </p:txBody>
      </p:sp>
      <p:sp>
        <p:nvSpPr>
          <p:cNvPr id="1842" name="Google Shape;1842;p64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Contexte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3" name="Google Shape;1843;p64"/>
          <p:cNvSpPr txBox="1"/>
          <p:nvPr>
            <p:ph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</a:t>
            </a:r>
            <a:endParaRPr/>
          </a:p>
        </p:txBody>
      </p:sp>
      <p:sp>
        <p:nvSpPr>
          <p:cNvPr id="1844" name="Google Shape;1844;p64"/>
          <p:cNvSpPr txBox="1"/>
          <p:nvPr>
            <p:ph idx="19" type="subTitle"/>
          </p:nvPr>
        </p:nvSpPr>
        <p:spPr>
          <a:xfrm>
            <a:off x="5995200" y="1393250"/>
            <a:ext cx="2428800" cy="428700"/>
          </a:xfrm>
          <a:prstGeom prst="rect">
            <a:avLst/>
          </a:prstGeom>
          <a:effectLst>
            <a:outerShdw rotWithShape="0" algn="bl" dir="3600000" dist="38100">
              <a:srgbClr val="000000">
                <a:alpha val="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Approche de l’article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5" name="Google Shape;1845;p64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Présentation de la modélisation décrite dans le papier.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46" name="Google Shape;1846;p64"/>
          <p:cNvSpPr txBox="1"/>
          <p:nvPr>
            <p:ph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04.</a:t>
            </a:r>
            <a:endParaRPr/>
          </a:p>
        </p:txBody>
      </p:sp>
      <p:sp>
        <p:nvSpPr>
          <p:cNvPr id="1847" name="Google Shape;1847;p64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82"/>
          <p:cNvSpPr txBox="1"/>
          <p:nvPr/>
        </p:nvSpPr>
        <p:spPr>
          <a:xfrm>
            <a:off x="197975" y="122675"/>
            <a:ext cx="784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Apparition de cas problématiques</a:t>
            </a:r>
            <a:endParaRPr b="1" sz="25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18" name="Google Shape;2918;p82"/>
          <p:cNvSpPr txBox="1"/>
          <p:nvPr/>
        </p:nvSpPr>
        <p:spPr>
          <a:xfrm>
            <a:off x="980300" y="898925"/>
            <a:ext cx="583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iro"/>
              <a:buChar char="●"/>
            </a:pPr>
            <a:r>
              <a:rPr lang="fr" sz="1900">
                <a:latin typeface="Cairo"/>
                <a:ea typeface="Cairo"/>
                <a:cs typeface="Cairo"/>
                <a:sym typeface="Cairo"/>
              </a:rPr>
              <a:t>Apprentissage d’un comportement imprévu.</a:t>
            </a:r>
            <a:endParaRPr sz="19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19" name="Google Shape;29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1540475"/>
            <a:ext cx="4147751" cy="3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8325"/>
            <a:ext cx="4267200" cy="32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82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0/26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83"/>
          <p:cNvSpPr txBox="1"/>
          <p:nvPr>
            <p:ph type="title"/>
          </p:nvPr>
        </p:nvSpPr>
        <p:spPr>
          <a:xfrm>
            <a:off x="258675" y="230850"/>
            <a:ext cx="804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lors de l’apprentissage sur le training set</a:t>
            </a:r>
            <a:endParaRPr/>
          </a:p>
        </p:txBody>
      </p:sp>
      <p:pic>
        <p:nvPicPr>
          <p:cNvPr id="2927" name="Google Shape;29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75" y="1293350"/>
            <a:ext cx="4415475" cy="33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50" y="1293350"/>
            <a:ext cx="4459426" cy="33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9" name="Google Shape;2929;p83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21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84"/>
          <p:cNvSpPr txBox="1"/>
          <p:nvPr>
            <p:ph type="title"/>
          </p:nvPr>
        </p:nvSpPr>
        <p:spPr>
          <a:xfrm>
            <a:off x="116650" y="-12750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par classe sur le test set</a:t>
            </a:r>
            <a:endParaRPr/>
          </a:p>
        </p:txBody>
      </p:sp>
      <p:sp>
        <p:nvSpPr>
          <p:cNvPr id="2935" name="Google Shape;2935;p84"/>
          <p:cNvSpPr/>
          <p:nvPr/>
        </p:nvSpPr>
        <p:spPr>
          <a:xfrm>
            <a:off x="6006950" y="1697800"/>
            <a:ext cx="258600" cy="232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84"/>
          <p:cNvSpPr txBox="1"/>
          <p:nvPr/>
        </p:nvSpPr>
        <p:spPr>
          <a:xfrm>
            <a:off x="6343050" y="1614100"/>
            <a:ext cx="1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Résultats des auteurs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37" name="Google Shape;2937;p84"/>
          <p:cNvSpPr/>
          <p:nvPr/>
        </p:nvSpPr>
        <p:spPr>
          <a:xfrm>
            <a:off x="6006950" y="2231200"/>
            <a:ext cx="258600" cy="232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84"/>
          <p:cNvSpPr txBox="1"/>
          <p:nvPr/>
        </p:nvSpPr>
        <p:spPr>
          <a:xfrm>
            <a:off x="6343050" y="2147500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Résultats de l’implémentation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39" name="Google Shape;29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25" y="611650"/>
            <a:ext cx="5084273" cy="43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84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22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41" name="Google Shape;2941;p84"/>
          <p:cNvSpPr txBox="1"/>
          <p:nvPr/>
        </p:nvSpPr>
        <p:spPr>
          <a:xfrm>
            <a:off x="5825950" y="2764600"/>
            <a:ext cx="252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-"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Différence de résultats 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explicable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 par le réseau d’extraction de caractéristiques qui n’est pas 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précisé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 dans l’article.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85"/>
          <p:cNvSpPr txBox="1"/>
          <p:nvPr>
            <p:ph type="title"/>
          </p:nvPr>
        </p:nvSpPr>
        <p:spPr>
          <a:xfrm>
            <a:off x="112250" y="43800"/>
            <a:ext cx="4671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par hyper-paramètre</a:t>
            </a:r>
            <a:endParaRPr/>
          </a:p>
        </p:txBody>
      </p:sp>
      <p:graphicFrame>
        <p:nvGraphicFramePr>
          <p:cNvPr id="2947" name="Google Shape;2947;p85"/>
          <p:cNvGraphicFramePr/>
          <p:nvPr/>
        </p:nvGraphicFramePr>
        <p:xfrm>
          <a:off x="364500" y="10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{CF972688-955D-45A1-8C50-D140FD178EBB}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52.67</a:t>
                      </a:r>
                      <a:endParaRPr sz="16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CC0000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55.44</a:t>
                      </a:r>
                      <a:endParaRPr sz="1600">
                        <a:solidFill>
                          <a:srgbClr val="CC0000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34.90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18.28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19.67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18.31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21.77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21.04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19.13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48" name="Google Shape;2948;p85"/>
          <p:cNvCxnSpPr/>
          <p:nvPr/>
        </p:nvCxnSpPr>
        <p:spPr>
          <a:xfrm rot="10800000">
            <a:off x="354200" y="10378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85"/>
          <p:cNvSpPr txBox="1"/>
          <p:nvPr/>
        </p:nvSpPr>
        <p:spPr>
          <a:xfrm>
            <a:off x="1046225" y="9200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0" name="Google Shape;2950;p85"/>
          <p:cNvSpPr txBox="1"/>
          <p:nvPr/>
        </p:nvSpPr>
        <p:spPr>
          <a:xfrm>
            <a:off x="438650" y="11155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aphicFrame>
        <p:nvGraphicFramePr>
          <p:cNvPr id="2951" name="Google Shape;2951;p85"/>
          <p:cNvGraphicFramePr/>
          <p:nvPr/>
        </p:nvGraphicFramePr>
        <p:xfrm>
          <a:off x="4784100" y="10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{CF972688-955D-45A1-8C50-D140FD178EBB}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52.57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53.23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52.29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15.15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14.80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11.60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15.91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18.14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16.65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52" name="Google Shape;2952;p85"/>
          <p:cNvCxnSpPr/>
          <p:nvPr/>
        </p:nvCxnSpPr>
        <p:spPr>
          <a:xfrm rot="10800000">
            <a:off x="4773800" y="10378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3" name="Google Shape;2953;p85"/>
          <p:cNvSpPr txBox="1"/>
          <p:nvPr/>
        </p:nvSpPr>
        <p:spPr>
          <a:xfrm>
            <a:off x="5465825" y="9200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4" name="Google Shape;2954;p85"/>
          <p:cNvSpPr txBox="1"/>
          <p:nvPr/>
        </p:nvSpPr>
        <p:spPr>
          <a:xfrm>
            <a:off x="4858250" y="11155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aphicFrame>
        <p:nvGraphicFramePr>
          <p:cNvPr id="2955" name="Google Shape;2955;p85"/>
          <p:cNvGraphicFramePr/>
          <p:nvPr/>
        </p:nvGraphicFramePr>
        <p:xfrm>
          <a:off x="2421900" y="308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{CF972688-955D-45A1-8C50-D140FD178EBB}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52.08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52.53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53.01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10.65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8.45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9.24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10.15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9.57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8.31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56" name="Google Shape;2956;p85"/>
          <p:cNvCxnSpPr/>
          <p:nvPr/>
        </p:nvCxnSpPr>
        <p:spPr>
          <a:xfrm rot="10800000">
            <a:off x="2411600" y="30952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85"/>
          <p:cNvSpPr txBox="1"/>
          <p:nvPr/>
        </p:nvSpPr>
        <p:spPr>
          <a:xfrm>
            <a:off x="3103625" y="29774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8" name="Google Shape;2958;p85"/>
          <p:cNvSpPr txBox="1"/>
          <p:nvPr/>
        </p:nvSpPr>
        <p:spPr>
          <a:xfrm>
            <a:off x="2496050" y="31729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9" name="Google Shape;2959;p85"/>
          <p:cNvSpPr txBox="1"/>
          <p:nvPr/>
        </p:nvSpPr>
        <p:spPr>
          <a:xfrm>
            <a:off x="1805725" y="7750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0" name="Google Shape;2960;p85"/>
          <p:cNvSpPr txBox="1"/>
          <p:nvPr/>
        </p:nvSpPr>
        <p:spPr>
          <a:xfrm>
            <a:off x="2068950" y="6829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 = 0.1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1" name="Google Shape;2961;p85"/>
          <p:cNvSpPr txBox="1"/>
          <p:nvPr/>
        </p:nvSpPr>
        <p:spPr>
          <a:xfrm>
            <a:off x="6488550" y="6829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 = 0.4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2" name="Google Shape;2962;p85"/>
          <p:cNvSpPr txBox="1"/>
          <p:nvPr/>
        </p:nvSpPr>
        <p:spPr>
          <a:xfrm>
            <a:off x="1230750" y="38833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 = 0.9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3" name="Google Shape;2963;p85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23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\tau" id="2964" name="Google Shape;2964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25" y="3913802"/>
            <a:ext cx="263474" cy="339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au" id="2965" name="Google Shape;2965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425" y="713402"/>
            <a:ext cx="263474" cy="339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au" id="2966" name="Google Shape;2966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225" y="713402"/>
            <a:ext cx="263474" cy="33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86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86"/>
          <p:cNvSpPr txBox="1"/>
          <p:nvPr>
            <p:ph idx="2" type="title"/>
          </p:nvPr>
        </p:nvSpPr>
        <p:spPr>
          <a:xfrm>
            <a:off x="4080950" y="1208200"/>
            <a:ext cx="10014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06.</a:t>
            </a:r>
            <a:endParaRPr/>
          </a:p>
        </p:txBody>
      </p:sp>
      <p:sp>
        <p:nvSpPr>
          <p:cNvPr id="2973" name="Google Shape;2973;p86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Conclusion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74" name="Google Shape;2974;p86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24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87"/>
          <p:cNvSpPr txBox="1"/>
          <p:nvPr>
            <p:ph type="title"/>
          </p:nvPr>
        </p:nvSpPr>
        <p:spPr>
          <a:xfrm>
            <a:off x="216000" y="180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possibles</a:t>
            </a:r>
            <a:endParaRPr/>
          </a:p>
        </p:txBody>
      </p:sp>
      <p:sp>
        <p:nvSpPr>
          <p:cNvPr id="2980" name="Google Shape;2980;p87"/>
          <p:cNvSpPr/>
          <p:nvPr/>
        </p:nvSpPr>
        <p:spPr>
          <a:xfrm>
            <a:off x="1730850" y="1604775"/>
            <a:ext cx="5682300" cy="290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87"/>
          <p:cNvSpPr txBox="1"/>
          <p:nvPr/>
        </p:nvSpPr>
        <p:spPr>
          <a:xfrm>
            <a:off x="2030850" y="1894725"/>
            <a:ext cx="50823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lang="fr" sz="1800">
                <a:latin typeface="Cairo"/>
                <a:ea typeface="Cairo"/>
                <a:cs typeface="Cairo"/>
                <a:sym typeface="Cairo"/>
              </a:rPr>
              <a:t>Implémentation d’une méthode de sélection du paramètre </a:t>
            </a:r>
            <a:r>
              <a:rPr b="1" lang="fr" sz="18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α</a:t>
            </a:r>
            <a:r>
              <a:rPr lang="fr" sz="1800">
                <a:latin typeface="Cairo"/>
                <a:ea typeface="Cairo"/>
                <a:cs typeface="Cairo"/>
                <a:sym typeface="Cairo"/>
              </a:rPr>
              <a:t> automatique pour l’agent .</a:t>
            </a:r>
            <a:endParaRPr sz="1800"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lang="fr" sz="1800">
                <a:latin typeface="Cairo"/>
                <a:ea typeface="Cairo"/>
                <a:cs typeface="Cairo"/>
                <a:sym typeface="Cairo"/>
              </a:rPr>
              <a:t>Test de différentes architectures de Q-Network et de réseaux d’extraction de caractéristiques.</a:t>
            </a:r>
            <a:endParaRPr sz="1800"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lang="fr" sz="1800">
                <a:latin typeface="Cairo"/>
                <a:ea typeface="Cairo"/>
                <a:cs typeface="Cairo"/>
                <a:sym typeface="Cairo"/>
              </a:rPr>
              <a:t>Ajouter des possibilités d’actions plus exhaustives permettant une convergence plus rapide.</a:t>
            </a:r>
            <a:endParaRPr sz="18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82" name="Google Shape;2982;p87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25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88"/>
          <p:cNvSpPr txBox="1"/>
          <p:nvPr>
            <p:ph type="title"/>
          </p:nvPr>
        </p:nvSpPr>
        <p:spPr>
          <a:xfrm>
            <a:off x="1059900" y="1636975"/>
            <a:ext cx="7024200" cy="140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600"/>
              <a:t>Merci pour votre attention!</a:t>
            </a:r>
            <a:endParaRPr sz="6600"/>
          </a:p>
        </p:txBody>
      </p:sp>
      <p:sp>
        <p:nvSpPr>
          <p:cNvPr id="2988" name="Google Shape;2988;p88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26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89" name="Google Shape;298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3565925"/>
            <a:ext cx="1794426" cy="1794426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9900000" dist="257175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5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1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65"/>
          <p:cNvSpPr txBox="1"/>
          <p:nvPr>
            <p:ph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</a:t>
            </a:r>
            <a:endParaRPr/>
          </a:p>
        </p:txBody>
      </p:sp>
      <p:sp>
        <p:nvSpPr>
          <p:cNvPr id="1854" name="Google Shape;1854;p65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Contexte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55" name="Google Shape;1855;p65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66"/>
          <p:cNvSpPr txBox="1"/>
          <p:nvPr>
            <p:ph type="title"/>
          </p:nvPr>
        </p:nvSpPr>
        <p:spPr>
          <a:xfrm>
            <a:off x="778425" y="211400"/>
            <a:ext cx="3224400" cy="8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Contexte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61" name="Google Shape;1861;p66"/>
          <p:cNvSpPr txBox="1"/>
          <p:nvPr>
            <p:ph idx="1" type="subTitle"/>
          </p:nvPr>
        </p:nvSpPr>
        <p:spPr>
          <a:xfrm>
            <a:off x="585750" y="2430350"/>
            <a:ext cx="3224400" cy="238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Application dans une variété de domaines :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Voitures autonomes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Reconnaissance d’aliments.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Interprétation de scènes.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Analyse de comportements sociaux ( mouvement d’acheteurs dans des magasins par exemple ).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62" name="Google Shape;18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825" y="1401150"/>
            <a:ext cx="4572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66"/>
          <p:cNvSpPr txBox="1"/>
          <p:nvPr/>
        </p:nvSpPr>
        <p:spPr>
          <a:xfrm>
            <a:off x="617650" y="1336025"/>
            <a:ext cx="267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iro"/>
                <a:ea typeface="Cairo"/>
                <a:cs typeface="Cairo"/>
                <a:sym typeface="Cairo"/>
              </a:rPr>
              <a:t>Objectif : Localiser les 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boîtes</a:t>
            </a:r>
            <a:r>
              <a:rPr lang="fr">
                <a:latin typeface="Cairo"/>
                <a:ea typeface="Cairo"/>
                <a:cs typeface="Cairo"/>
                <a:sym typeface="Cairo"/>
              </a:rPr>
              <a:t> englobantes d’objets dans une image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64" name="Google Shape;1864;p66"/>
          <p:cNvSpPr txBox="1"/>
          <p:nvPr/>
        </p:nvSpPr>
        <p:spPr>
          <a:xfrm>
            <a:off x="851280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67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67"/>
          <p:cNvSpPr txBox="1"/>
          <p:nvPr>
            <p:ph idx="2" type="title"/>
          </p:nvPr>
        </p:nvSpPr>
        <p:spPr>
          <a:xfrm>
            <a:off x="4095050" y="1208200"/>
            <a:ext cx="9918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</a:t>
            </a:r>
            <a:endParaRPr/>
          </a:p>
        </p:txBody>
      </p:sp>
      <p:sp>
        <p:nvSpPr>
          <p:cNvPr id="1871" name="Google Shape;1871;p67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Etat de l’art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72" name="Google Shape;1872;p67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8"/>
          <p:cNvSpPr txBox="1"/>
          <p:nvPr>
            <p:ph type="title"/>
          </p:nvPr>
        </p:nvSpPr>
        <p:spPr>
          <a:xfrm>
            <a:off x="216000" y="180000"/>
            <a:ext cx="4972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Exemple d’une méthode existante : R-CNN</a:t>
            </a:r>
            <a:endParaRPr sz="2500"/>
          </a:p>
        </p:txBody>
      </p:sp>
      <p:pic>
        <p:nvPicPr>
          <p:cNvPr id="1878" name="Google Shape;18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87" y="849400"/>
            <a:ext cx="2537799" cy="17167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50000"/>
              </a:srgbClr>
            </a:outerShdw>
          </a:effectLst>
        </p:spPr>
      </p:pic>
      <p:pic>
        <p:nvPicPr>
          <p:cNvPr id="1879" name="Google Shape;18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562" y="849400"/>
            <a:ext cx="1454151" cy="16045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50000"/>
              </a:srgbClr>
            </a:outerShdw>
          </a:effectLst>
        </p:spPr>
      </p:pic>
      <p:pic>
        <p:nvPicPr>
          <p:cNvPr id="1880" name="Google Shape;18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062" y="849400"/>
            <a:ext cx="1454151" cy="16045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50000"/>
              </a:srgbClr>
            </a:outerShdw>
          </a:effectLst>
        </p:spPr>
      </p:pic>
      <p:sp>
        <p:nvSpPr>
          <p:cNvPr id="1881" name="Google Shape;1881;p68"/>
          <p:cNvSpPr/>
          <p:nvPr/>
        </p:nvSpPr>
        <p:spPr>
          <a:xfrm>
            <a:off x="7604862" y="1096450"/>
            <a:ext cx="913200" cy="114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2" name="Google Shape;188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08" y="3516225"/>
            <a:ext cx="829217" cy="10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68"/>
          <p:cNvSpPr/>
          <p:nvPr/>
        </p:nvSpPr>
        <p:spPr>
          <a:xfrm>
            <a:off x="4919992" y="3616085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Vector</a:t>
            </a:r>
            <a:endParaRPr/>
          </a:p>
        </p:txBody>
      </p:sp>
      <p:sp>
        <p:nvSpPr>
          <p:cNvPr id="1884" name="Google Shape;1884;p68"/>
          <p:cNvSpPr/>
          <p:nvPr/>
        </p:nvSpPr>
        <p:spPr>
          <a:xfrm>
            <a:off x="6758426" y="330230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68"/>
          <p:cNvSpPr/>
          <p:nvPr/>
        </p:nvSpPr>
        <p:spPr>
          <a:xfrm>
            <a:off x="6881337" y="302986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68"/>
          <p:cNvSpPr/>
          <p:nvPr/>
        </p:nvSpPr>
        <p:spPr>
          <a:xfrm>
            <a:off x="6775984" y="331320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68"/>
          <p:cNvSpPr/>
          <p:nvPr/>
        </p:nvSpPr>
        <p:spPr>
          <a:xfrm>
            <a:off x="6925233" y="306256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68"/>
          <p:cNvSpPr/>
          <p:nvPr/>
        </p:nvSpPr>
        <p:spPr>
          <a:xfrm>
            <a:off x="6948600" y="317153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68"/>
          <p:cNvSpPr/>
          <p:nvPr/>
        </p:nvSpPr>
        <p:spPr>
          <a:xfrm>
            <a:off x="6802322" y="324781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68"/>
          <p:cNvSpPr/>
          <p:nvPr/>
        </p:nvSpPr>
        <p:spPr>
          <a:xfrm>
            <a:off x="6811102" y="310615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68"/>
          <p:cNvSpPr/>
          <p:nvPr/>
        </p:nvSpPr>
        <p:spPr>
          <a:xfrm>
            <a:off x="6863778" y="3182433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68"/>
          <p:cNvSpPr/>
          <p:nvPr/>
        </p:nvSpPr>
        <p:spPr>
          <a:xfrm>
            <a:off x="6890116" y="323692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68"/>
          <p:cNvSpPr/>
          <p:nvPr/>
        </p:nvSpPr>
        <p:spPr>
          <a:xfrm>
            <a:off x="6937120" y="328363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68"/>
          <p:cNvSpPr/>
          <p:nvPr/>
        </p:nvSpPr>
        <p:spPr>
          <a:xfrm>
            <a:off x="7039365" y="309525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68"/>
          <p:cNvSpPr/>
          <p:nvPr/>
        </p:nvSpPr>
        <p:spPr>
          <a:xfrm>
            <a:off x="7021806" y="325871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68"/>
          <p:cNvSpPr/>
          <p:nvPr/>
        </p:nvSpPr>
        <p:spPr>
          <a:xfrm>
            <a:off x="7048144" y="316063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68"/>
          <p:cNvSpPr/>
          <p:nvPr/>
        </p:nvSpPr>
        <p:spPr>
          <a:xfrm>
            <a:off x="7030585" y="312794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68"/>
          <p:cNvSpPr/>
          <p:nvPr/>
        </p:nvSpPr>
        <p:spPr>
          <a:xfrm>
            <a:off x="6846219" y="304076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68"/>
          <p:cNvSpPr/>
          <p:nvPr/>
        </p:nvSpPr>
        <p:spPr>
          <a:xfrm>
            <a:off x="6898895" y="307345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68"/>
          <p:cNvSpPr/>
          <p:nvPr/>
        </p:nvSpPr>
        <p:spPr>
          <a:xfrm>
            <a:off x="6907675" y="319333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68"/>
          <p:cNvSpPr/>
          <p:nvPr/>
        </p:nvSpPr>
        <p:spPr>
          <a:xfrm>
            <a:off x="6793543" y="326961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68"/>
          <p:cNvSpPr/>
          <p:nvPr/>
        </p:nvSpPr>
        <p:spPr>
          <a:xfrm>
            <a:off x="6837440" y="320422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68"/>
          <p:cNvSpPr/>
          <p:nvPr/>
        </p:nvSpPr>
        <p:spPr>
          <a:xfrm>
            <a:off x="6960351" y="301896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68"/>
          <p:cNvSpPr/>
          <p:nvPr/>
        </p:nvSpPr>
        <p:spPr>
          <a:xfrm>
            <a:off x="6969130" y="328051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68"/>
          <p:cNvSpPr/>
          <p:nvPr/>
        </p:nvSpPr>
        <p:spPr>
          <a:xfrm>
            <a:off x="7013027" y="305166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68"/>
          <p:cNvSpPr/>
          <p:nvPr/>
        </p:nvSpPr>
        <p:spPr>
          <a:xfrm>
            <a:off x="7004247" y="321512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68"/>
          <p:cNvSpPr/>
          <p:nvPr/>
        </p:nvSpPr>
        <p:spPr>
          <a:xfrm>
            <a:off x="6916454" y="300807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68"/>
          <p:cNvSpPr/>
          <p:nvPr/>
        </p:nvSpPr>
        <p:spPr>
          <a:xfrm>
            <a:off x="6986689" y="308435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68"/>
          <p:cNvSpPr/>
          <p:nvPr/>
        </p:nvSpPr>
        <p:spPr>
          <a:xfrm>
            <a:off x="6977909" y="329140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68"/>
          <p:cNvCxnSpPr/>
          <p:nvPr/>
        </p:nvCxnSpPr>
        <p:spPr>
          <a:xfrm flipH="1" rot="10800000">
            <a:off x="6644343" y="3023248"/>
            <a:ext cx="447900" cy="45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1" name="Google Shape;1911;p68"/>
          <p:cNvCxnSpPr>
            <a:stCxn id="1883" idx="3"/>
          </p:cNvCxnSpPr>
          <p:nvPr/>
        </p:nvCxnSpPr>
        <p:spPr>
          <a:xfrm flipH="1" rot="10800000">
            <a:off x="5720392" y="3439985"/>
            <a:ext cx="560700" cy="54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68"/>
          <p:cNvCxnSpPr>
            <a:stCxn id="1883" idx="3"/>
          </p:cNvCxnSpPr>
          <p:nvPr/>
        </p:nvCxnSpPr>
        <p:spPr>
          <a:xfrm>
            <a:off x="5720392" y="3979985"/>
            <a:ext cx="526500" cy="64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3" name="Google Shape;1913;p68"/>
          <p:cNvSpPr/>
          <p:nvPr/>
        </p:nvSpPr>
        <p:spPr>
          <a:xfrm>
            <a:off x="6806400" y="37735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68"/>
          <p:cNvSpPr/>
          <p:nvPr/>
        </p:nvSpPr>
        <p:spPr>
          <a:xfrm>
            <a:off x="6806400" y="39259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68"/>
          <p:cNvSpPr/>
          <p:nvPr/>
        </p:nvSpPr>
        <p:spPr>
          <a:xfrm>
            <a:off x="6806400" y="40783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68"/>
          <p:cNvSpPr/>
          <p:nvPr/>
        </p:nvSpPr>
        <p:spPr>
          <a:xfrm>
            <a:off x="7309000" y="2980012"/>
            <a:ext cx="1111800" cy="31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8"/>
          <p:cNvSpPr/>
          <p:nvPr/>
        </p:nvSpPr>
        <p:spPr>
          <a:xfrm>
            <a:off x="7316275" y="4434368"/>
            <a:ext cx="1152000" cy="35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68"/>
          <p:cNvSpPr txBox="1"/>
          <p:nvPr/>
        </p:nvSpPr>
        <p:spPr>
          <a:xfrm>
            <a:off x="7393076" y="2962000"/>
            <a:ext cx="10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Person ? Non</a:t>
            </a:r>
            <a:endParaRPr sz="11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19" name="Google Shape;1919;p68"/>
          <p:cNvSpPr txBox="1"/>
          <p:nvPr/>
        </p:nvSpPr>
        <p:spPr>
          <a:xfrm>
            <a:off x="7489710" y="4432875"/>
            <a:ext cx="10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Dog ? Oui</a:t>
            </a:r>
            <a:endParaRPr sz="11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20" name="Google Shape;1920;p68"/>
          <p:cNvSpPr/>
          <p:nvPr/>
        </p:nvSpPr>
        <p:spPr>
          <a:xfrm>
            <a:off x="6503250" y="2916246"/>
            <a:ext cx="680100" cy="64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1" name="Google Shape;1921;p68"/>
          <p:cNvGrpSpPr/>
          <p:nvPr/>
        </p:nvGrpSpPr>
        <p:grpSpPr>
          <a:xfrm>
            <a:off x="2481816" y="2988148"/>
            <a:ext cx="1765922" cy="1596032"/>
            <a:chOff x="2854300" y="1168125"/>
            <a:chExt cx="2904000" cy="2668950"/>
          </a:xfrm>
        </p:grpSpPr>
        <p:sp>
          <p:nvSpPr>
            <p:cNvPr id="1922" name="Google Shape;1922;p6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8" name="Google Shape;1948;p68"/>
          <p:cNvGrpSpPr/>
          <p:nvPr/>
        </p:nvGrpSpPr>
        <p:grpSpPr>
          <a:xfrm>
            <a:off x="2634216" y="3140548"/>
            <a:ext cx="1765922" cy="1596032"/>
            <a:chOff x="2854300" y="1168125"/>
            <a:chExt cx="2904000" cy="2668950"/>
          </a:xfrm>
        </p:grpSpPr>
        <p:sp>
          <p:nvSpPr>
            <p:cNvPr id="1949" name="Google Shape;1949;p6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5" name="Google Shape;1975;p68"/>
          <p:cNvGrpSpPr/>
          <p:nvPr/>
        </p:nvGrpSpPr>
        <p:grpSpPr>
          <a:xfrm>
            <a:off x="2786616" y="3292948"/>
            <a:ext cx="1765922" cy="1596032"/>
            <a:chOff x="2854300" y="1168125"/>
            <a:chExt cx="2904000" cy="2668950"/>
          </a:xfrm>
        </p:grpSpPr>
        <p:sp>
          <p:nvSpPr>
            <p:cNvPr id="1976" name="Google Shape;1976;p6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2" name="Google Shape;2002;p68"/>
          <p:cNvSpPr/>
          <p:nvPr/>
        </p:nvSpPr>
        <p:spPr>
          <a:xfrm>
            <a:off x="6758426" y="467390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68"/>
          <p:cNvSpPr/>
          <p:nvPr/>
        </p:nvSpPr>
        <p:spPr>
          <a:xfrm>
            <a:off x="6881337" y="440146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68"/>
          <p:cNvSpPr/>
          <p:nvPr/>
        </p:nvSpPr>
        <p:spPr>
          <a:xfrm>
            <a:off x="6775984" y="468480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68"/>
          <p:cNvSpPr/>
          <p:nvPr/>
        </p:nvSpPr>
        <p:spPr>
          <a:xfrm>
            <a:off x="6925233" y="443416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68"/>
          <p:cNvSpPr/>
          <p:nvPr/>
        </p:nvSpPr>
        <p:spPr>
          <a:xfrm>
            <a:off x="6948600" y="454313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68"/>
          <p:cNvSpPr/>
          <p:nvPr/>
        </p:nvSpPr>
        <p:spPr>
          <a:xfrm>
            <a:off x="6802322" y="461941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68"/>
          <p:cNvSpPr/>
          <p:nvPr/>
        </p:nvSpPr>
        <p:spPr>
          <a:xfrm>
            <a:off x="6811102" y="447775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68"/>
          <p:cNvSpPr/>
          <p:nvPr/>
        </p:nvSpPr>
        <p:spPr>
          <a:xfrm>
            <a:off x="6863778" y="4554033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68"/>
          <p:cNvSpPr/>
          <p:nvPr/>
        </p:nvSpPr>
        <p:spPr>
          <a:xfrm>
            <a:off x="6890116" y="460852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68"/>
          <p:cNvSpPr/>
          <p:nvPr/>
        </p:nvSpPr>
        <p:spPr>
          <a:xfrm>
            <a:off x="6937120" y="465523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68"/>
          <p:cNvSpPr/>
          <p:nvPr/>
        </p:nvSpPr>
        <p:spPr>
          <a:xfrm>
            <a:off x="7039365" y="446685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68"/>
          <p:cNvSpPr/>
          <p:nvPr/>
        </p:nvSpPr>
        <p:spPr>
          <a:xfrm>
            <a:off x="7021806" y="463031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68"/>
          <p:cNvSpPr/>
          <p:nvPr/>
        </p:nvSpPr>
        <p:spPr>
          <a:xfrm>
            <a:off x="7048144" y="453223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68"/>
          <p:cNvSpPr/>
          <p:nvPr/>
        </p:nvSpPr>
        <p:spPr>
          <a:xfrm>
            <a:off x="7030585" y="449954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68"/>
          <p:cNvSpPr/>
          <p:nvPr/>
        </p:nvSpPr>
        <p:spPr>
          <a:xfrm>
            <a:off x="6846219" y="441236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68"/>
          <p:cNvSpPr/>
          <p:nvPr/>
        </p:nvSpPr>
        <p:spPr>
          <a:xfrm>
            <a:off x="6898895" y="444505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68"/>
          <p:cNvSpPr/>
          <p:nvPr/>
        </p:nvSpPr>
        <p:spPr>
          <a:xfrm>
            <a:off x="6907675" y="456493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68"/>
          <p:cNvSpPr/>
          <p:nvPr/>
        </p:nvSpPr>
        <p:spPr>
          <a:xfrm>
            <a:off x="6793543" y="464121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68"/>
          <p:cNvSpPr/>
          <p:nvPr/>
        </p:nvSpPr>
        <p:spPr>
          <a:xfrm>
            <a:off x="6837440" y="457582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68"/>
          <p:cNvSpPr/>
          <p:nvPr/>
        </p:nvSpPr>
        <p:spPr>
          <a:xfrm>
            <a:off x="6960351" y="439056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68"/>
          <p:cNvSpPr/>
          <p:nvPr/>
        </p:nvSpPr>
        <p:spPr>
          <a:xfrm>
            <a:off x="6969130" y="465211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68"/>
          <p:cNvSpPr/>
          <p:nvPr/>
        </p:nvSpPr>
        <p:spPr>
          <a:xfrm>
            <a:off x="7013027" y="442326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68"/>
          <p:cNvSpPr/>
          <p:nvPr/>
        </p:nvSpPr>
        <p:spPr>
          <a:xfrm>
            <a:off x="7004247" y="458672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68"/>
          <p:cNvSpPr/>
          <p:nvPr/>
        </p:nvSpPr>
        <p:spPr>
          <a:xfrm>
            <a:off x="6916454" y="437967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68"/>
          <p:cNvSpPr/>
          <p:nvPr/>
        </p:nvSpPr>
        <p:spPr>
          <a:xfrm>
            <a:off x="6986689" y="445595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68"/>
          <p:cNvSpPr/>
          <p:nvPr/>
        </p:nvSpPr>
        <p:spPr>
          <a:xfrm>
            <a:off x="6977909" y="466300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8" name="Google Shape;2028;p68"/>
          <p:cNvCxnSpPr/>
          <p:nvPr/>
        </p:nvCxnSpPr>
        <p:spPr>
          <a:xfrm flipH="1" rot="10800000">
            <a:off x="6644343" y="4394848"/>
            <a:ext cx="447900" cy="45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9" name="Google Shape;2029;p68"/>
          <p:cNvSpPr/>
          <p:nvPr/>
        </p:nvSpPr>
        <p:spPr>
          <a:xfrm>
            <a:off x="6503250" y="4287846"/>
            <a:ext cx="680100" cy="64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0" name="Google Shape;2030;p68"/>
          <p:cNvCxnSpPr/>
          <p:nvPr/>
        </p:nvCxnSpPr>
        <p:spPr>
          <a:xfrm flipH="1" rot="10800000">
            <a:off x="1500525" y="4037000"/>
            <a:ext cx="730500" cy="3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1" name="Google Shape;2031;p68"/>
          <p:cNvSpPr txBox="1"/>
          <p:nvPr/>
        </p:nvSpPr>
        <p:spPr>
          <a:xfrm>
            <a:off x="5145025" y="2965663"/>
            <a:ext cx="119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SVM classe ‘Person’</a:t>
            </a:r>
            <a:endParaRPr b="1" sz="9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2" name="Google Shape;2032;p68"/>
          <p:cNvSpPr txBox="1"/>
          <p:nvPr/>
        </p:nvSpPr>
        <p:spPr>
          <a:xfrm>
            <a:off x="5188498" y="4492925"/>
            <a:ext cx="104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SVM classe ‘Dog’</a:t>
            </a:r>
            <a:endParaRPr b="1" sz="9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033" name="Google Shape;2033;p68"/>
          <p:cNvSpPr/>
          <p:nvPr/>
        </p:nvSpPr>
        <p:spPr>
          <a:xfrm>
            <a:off x="6419187" y="1631275"/>
            <a:ext cx="8004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68"/>
          <p:cNvSpPr txBox="1"/>
          <p:nvPr/>
        </p:nvSpPr>
        <p:spPr>
          <a:xfrm>
            <a:off x="3203813" y="1198425"/>
            <a:ext cx="13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Redimensionner</a:t>
            </a:r>
            <a:endParaRPr b="1" sz="12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5" name="Google Shape;2035;p68"/>
          <p:cNvSpPr txBox="1"/>
          <p:nvPr/>
        </p:nvSpPr>
        <p:spPr>
          <a:xfrm>
            <a:off x="6150838" y="1121475"/>
            <a:ext cx="13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Détection de régions</a:t>
            </a:r>
            <a:endParaRPr b="1" sz="11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6" name="Google Shape;2036;p68"/>
          <p:cNvSpPr txBox="1"/>
          <p:nvPr/>
        </p:nvSpPr>
        <p:spPr>
          <a:xfrm>
            <a:off x="1308275" y="3471100"/>
            <a:ext cx="119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Extraction de caractéristiques</a:t>
            </a:r>
            <a:endParaRPr b="1" sz="11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7" name="Google Shape;2037;p68"/>
          <p:cNvSpPr txBox="1"/>
          <p:nvPr/>
        </p:nvSpPr>
        <p:spPr>
          <a:xfrm>
            <a:off x="5720400" y="3786550"/>
            <a:ext cx="10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Classification</a:t>
            </a:r>
            <a:endParaRPr b="1" sz="11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038" name="Google Shape;2038;p68"/>
          <p:cNvSpPr/>
          <p:nvPr/>
        </p:nvSpPr>
        <p:spPr>
          <a:xfrm>
            <a:off x="3081562" y="1631275"/>
            <a:ext cx="15816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950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68"/>
          <p:cNvSpPr txBox="1"/>
          <p:nvPr/>
        </p:nvSpPr>
        <p:spPr>
          <a:xfrm>
            <a:off x="8518050" y="473657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6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9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69"/>
          <p:cNvSpPr txBox="1"/>
          <p:nvPr>
            <p:ph idx="2" type="title"/>
          </p:nvPr>
        </p:nvSpPr>
        <p:spPr>
          <a:xfrm>
            <a:off x="4104450" y="1208200"/>
            <a:ext cx="9780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</a:t>
            </a:r>
            <a:endParaRPr/>
          </a:p>
        </p:txBody>
      </p:sp>
      <p:sp>
        <p:nvSpPr>
          <p:cNvPr id="2046" name="Google Shape;2046;p69"/>
          <p:cNvSpPr txBox="1"/>
          <p:nvPr>
            <p:ph type="title"/>
          </p:nvPr>
        </p:nvSpPr>
        <p:spPr>
          <a:xfrm>
            <a:off x="1680475" y="2448000"/>
            <a:ext cx="5783100" cy="111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Apprentissage par Renforcement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047" name="Google Shape;2047;p69"/>
          <p:cNvSpPr txBox="1"/>
          <p:nvPr/>
        </p:nvSpPr>
        <p:spPr>
          <a:xfrm>
            <a:off x="8472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7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0"/>
          <p:cNvSpPr txBox="1"/>
          <p:nvPr>
            <p:ph type="title"/>
          </p:nvPr>
        </p:nvSpPr>
        <p:spPr>
          <a:xfrm>
            <a:off x="216000" y="180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Fondements de l’apprentissage par renforcement</a:t>
            </a:r>
            <a:endParaRPr/>
          </a:p>
        </p:txBody>
      </p:sp>
      <p:sp>
        <p:nvSpPr>
          <p:cNvPr id="2053" name="Google Shape;2053;p70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Récompense</a:t>
            </a:r>
            <a:endParaRPr/>
          </a:p>
        </p:txBody>
      </p:sp>
      <p:sp>
        <p:nvSpPr>
          <p:cNvPr id="2054" name="Google Shape;2054;p70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Espérance de retour</a:t>
            </a:r>
            <a:endParaRPr/>
          </a:p>
        </p:txBody>
      </p:sp>
      <p:sp>
        <p:nvSpPr>
          <p:cNvPr id="2055" name="Google Shape;2055;p70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de valeur</a:t>
            </a:r>
            <a:endParaRPr/>
          </a:p>
        </p:txBody>
      </p:sp>
      <p:sp>
        <p:nvSpPr>
          <p:cNvPr id="2056" name="Google Shape;2056;p70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Environnement</a:t>
            </a:r>
            <a:endParaRPr/>
          </a:p>
        </p:txBody>
      </p:sp>
      <p:sp>
        <p:nvSpPr>
          <p:cNvPr id="2057" name="Google Shape;2057;p70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Ensemble fini d’états </a:t>
            </a:r>
            <a:r>
              <a:rPr i="1" lang="fr"/>
              <a:t>S</a:t>
            </a:r>
            <a:endParaRPr i="1"/>
          </a:p>
        </p:txBody>
      </p:sp>
      <p:sp>
        <p:nvSpPr>
          <p:cNvPr id="2058" name="Google Shape;2058;p70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Actions</a:t>
            </a:r>
            <a:endParaRPr/>
          </a:p>
        </p:txBody>
      </p:sp>
      <p:sp>
        <p:nvSpPr>
          <p:cNvPr id="2059" name="Google Shape;2059;p70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Ensemble fini d’actions </a:t>
            </a:r>
            <a:r>
              <a:rPr i="1" lang="fr"/>
              <a:t>A</a:t>
            </a:r>
            <a:endParaRPr i="1"/>
          </a:p>
        </p:txBody>
      </p:sp>
      <p:sp>
        <p:nvSpPr>
          <p:cNvPr id="2060" name="Google Shape;2060;p70"/>
          <p:cNvSpPr txBox="1"/>
          <p:nvPr>
            <p:ph idx="14" type="subTitle"/>
          </p:nvPr>
        </p:nvSpPr>
        <p:spPr>
          <a:xfrm>
            <a:off x="6252525" y="1819450"/>
            <a:ext cx="2397300" cy="42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Probabilités de transitions et “policy”</a:t>
            </a:r>
            <a:endParaRPr/>
          </a:p>
        </p:txBody>
      </p:sp>
      <p:sp>
        <p:nvSpPr>
          <p:cNvPr id="2061" name="Google Shape;2061;p70"/>
          <p:cNvSpPr/>
          <p:nvPr/>
        </p:nvSpPr>
        <p:spPr>
          <a:xfrm>
            <a:off x="14365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70"/>
          <p:cNvSpPr/>
          <p:nvPr/>
        </p:nvSpPr>
        <p:spPr>
          <a:xfrm>
            <a:off x="14365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70"/>
          <p:cNvSpPr/>
          <p:nvPr/>
        </p:nvSpPr>
        <p:spPr>
          <a:xfrm>
            <a:off x="43327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70"/>
          <p:cNvSpPr/>
          <p:nvPr/>
        </p:nvSpPr>
        <p:spPr>
          <a:xfrm>
            <a:off x="43327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70"/>
          <p:cNvSpPr/>
          <p:nvPr/>
        </p:nvSpPr>
        <p:spPr>
          <a:xfrm>
            <a:off x="72289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70"/>
          <p:cNvSpPr/>
          <p:nvPr/>
        </p:nvSpPr>
        <p:spPr>
          <a:xfrm>
            <a:off x="72289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7" name="Google Shape;2067;p70"/>
          <p:cNvGrpSpPr/>
          <p:nvPr/>
        </p:nvGrpSpPr>
        <p:grpSpPr>
          <a:xfrm>
            <a:off x="7336737" y="3050406"/>
            <a:ext cx="262952" cy="322151"/>
            <a:chOff x="6699325" y="4035600"/>
            <a:chExt cx="334800" cy="410175"/>
          </a:xfrm>
        </p:grpSpPr>
        <p:sp>
          <p:nvSpPr>
            <p:cNvPr id="2068" name="Google Shape;2068;p70"/>
            <p:cNvSpPr/>
            <p:nvPr/>
          </p:nvSpPr>
          <p:spPr>
            <a:xfrm>
              <a:off x="6699325" y="4094250"/>
              <a:ext cx="334125" cy="351525"/>
            </a:xfrm>
            <a:custGeom>
              <a:rect b="b" l="l" r="r" t="t"/>
              <a:pathLst>
                <a:path extrusionOk="0" h="14061" w="13365">
                  <a:moveTo>
                    <a:pt x="1" y="1"/>
                  </a:moveTo>
                  <a:lnTo>
                    <a:pt x="1" y="11714"/>
                  </a:lnTo>
                  <a:cubicBezTo>
                    <a:pt x="1" y="13008"/>
                    <a:pt x="2998" y="14060"/>
                    <a:pt x="6682" y="14060"/>
                  </a:cubicBezTo>
                  <a:cubicBezTo>
                    <a:pt x="10376" y="14060"/>
                    <a:pt x="13364" y="13008"/>
                    <a:pt x="13364" y="11714"/>
                  </a:cubicBezTo>
                  <a:lnTo>
                    <a:pt x="13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0"/>
            <p:cNvSpPr/>
            <p:nvPr/>
          </p:nvSpPr>
          <p:spPr>
            <a:xfrm>
              <a:off x="6844750" y="4094250"/>
              <a:ext cx="189375" cy="351525"/>
            </a:xfrm>
            <a:custGeom>
              <a:rect b="b" l="l" r="r" t="t"/>
              <a:pathLst>
                <a:path extrusionOk="0" h="14061" w="7575">
                  <a:moveTo>
                    <a:pt x="5915" y="1"/>
                  </a:moveTo>
                  <a:lnTo>
                    <a:pt x="5915" y="11714"/>
                  </a:lnTo>
                  <a:cubicBezTo>
                    <a:pt x="5915" y="12910"/>
                    <a:pt x="3328" y="13900"/>
                    <a:pt x="0" y="14042"/>
                  </a:cubicBezTo>
                  <a:cubicBezTo>
                    <a:pt x="268" y="14051"/>
                    <a:pt x="553" y="14060"/>
                    <a:pt x="830" y="14060"/>
                  </a:cubicBezTo>
                  <a:cubicBezTo>
                    <a:pt x="4559" y="14060"/>
                    <a:pt x="7574" y="13008"/>
                    <a:pt x="7574" y="11714"/>
                  </a:cubicBezTo>
                  <a:lnTo>
                    <a:pt x="7574" y="1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0"/>
            <p:cNvSpPr/>
            <p:nvPr/>
          </p:nvSpPr>
          <p:spPr>
            <a:xfrm>
              <a:off x="6699550" y="4035600"/>
              <a:ext cx="334125" cy="117350"/>
            </a:xfrm>
            <a:custGeom>
              <a:rect b="b" l="l" r="r" t="t"/>
              <a:pathLst>
                <a:path extrusionOk="0" h="4694" w="13365">
                  <a:moveTo>
                    <a:pt x="6682" y="1"/>
                  </a:moveTo>
                  <a:cubicBezTo>
                    <a:pt x="2989" y="1"/>
                    <a:pt x="0" y="1053"/>
                    <a:pt x="0" y="2347"/>
                  </a:cubicBezTo>
                  <a:cubicBezTo>
                    <a:pt x="0" y="3649"/>
                    <a:pt x="2989" y="4693"/>
                    <a:pt x="6682" y="4693"/>
                  </a:cubicBezTo>
                  <a:cubicBezTo>
                    <a:pt x="10376" y="4693"/>
                    <a:pt x="13364" y="3649"/>
                    <a:pt x="13364" y="2347"/>
                  </a:cubicBezTo>
                  <a:cubicBezTo>
                    <a:pt x="13364" y="1053"/>
                    <a:pt x="10376" y="1"/>
                    <a:pt x="6682" y="1"/>
                  </a:cubicBezTo>
                  <a:close/>
                </a:path>
              </a:pathLst>
            </a:custGeom>
            <a:solidFill>
              <a:srgbClr val="FEB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1" name="Google Shape;2071;p70"/>
          <p:cNvGrpSpPr/>
          <p:nvPr/>
        </p:nvGrpSpPr>
        <p:grpSpPr>
          <a:xfrm>
            <a:off x="7307219" y="1295606"/>
            <a:ext cx="321975" cy="322151"/>
            <a:chOff x="5177625" y="4035600"/>
            <a:chExt cx="409950" cy="410175"/>
          </a:xfrm>
        </p:grpSpPr>
        <p:sp>
          <p:nvSpPr>
            <p:cNvPr id="2072" name="Google Shape;2072;p70"/>
            <p:cNvSpPr/>
            <p:nvPr/>
          </p:nvSpPr>
          <p:spPr>
            <a:xfrm>
              <a:off x="5177625" y="4035600"/>
              <a:ext cx="204975" cy="298000"/>
            </a:xfrm>
            <a:custGeom>
              <a:rect b="b" l="l" r="r" t="t"/>
              <a:pathLst>
                <a:path extrusionOk="0" h="11920" w="8199">
                  <a:moveTo>
                    <a:pt x="8199" y="1"/>
                  </a:moveTo>
                  <a:lnTo>
                    <a:pt x="0" y="8199"/>
                  </a:lnTo>
                  <a:lnTo>
                    <a:pt x="8199" y="11919"/>
                  </a:lnTo>
                  <a:lnTo>
                    <a:pt x="8199" y="1"/>
                  </a:lnTo>
                  <a:close/>
                </a:path>
              </a:pathLst>
            </a:custGeom>
            <a:solidFill>
              <a:srgbClr val="C7D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0"/>
            <p:cNvSpPr/>
            <p:nvPr/>
          </p:nvSpPr>
          <p:spPr>
            <a:xfrm>
              <a:off x="5382575" y="4035600"/>
              <a:ext cx="205000" cy="298000"/>
            </a:xfrm>
            <a:custGeom>
              <a:rect b="b" l="l" r="r" t="t"/>
              <a:pathLst>
                <a:path extrusionOk="0" h="11920" w="8200">
                  <a:moveTo>
                    <a:pt x="1" y="1"/>
                  </a:moveTo>
                  <a:lnTo>
                    <a:pt x="1" y="11919"/>
                  </a:lnTo>
                  <a:lnTo>
                    <a:pt x="8199" y="8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0"/>
            <p:cNvSpPr/>
            <p:nvPr/>
          </p:nvSpPr>
          <p:spPr>
            <a:xfrm>
              <a:off x="5382575" y="4240575"/>
              <a:ext cx="205000" cy="205200"/>
            </a:xfrm>
            <a:custGeom>
              <a:rect b="b" l="l" r="r" t="t"/>
              <a:pathLst>
                <a:path extrusionOk="0" h="8208" w="8200">
                  <a:moveTo>
                    <a:pt x="8199" y="0"/>
                  </a:moveTo>
                  <a:lnTo>
                    <a:pt x="1" y="3720"/>
                  </a:lnTo>
                  <a:lnTo>
                    <a:pt x="1" y="8207"/>
                  </a:lnTo>
                  <a:lnTo>
                    <a:pt x="8199" y="0"/>
                  </a:lnTo>
                  <a:close/>
                </a:path>
              </a:pathLst>
            </a:custGeom>
            <a:solidFill>
              <a:srgbClr val="5B4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0"/>
            <p:cNvSpPr/>
            <p:nvPr/>
          </p:nvSpPr>
          <p:spPr>
            <a:xfrm>
              <a:off x="5382575" y="4240575"/>
              <a:ext cx="205000" cy="205200"/>
            </a:xfrm>
            <a:custGeom>
              <a:rect b="b" l="l" r="r" t="t"/>
              <a:pathLst>
                <a:path extrusionOk="0" h="8208" w="8200">
                  <a:moveTo>
                    <a:pt x="8199" y="0"/>
                  </a:moveTo>
                  <a:lnTo>
                    <a:pt x="5184" y="1374"/>
                  </a:lnTo>
                  <a:lnTo>
                    <a:pt x="1" y="6557"/>
                  </a:lnTo>
                  <a:lnTo>
                    <a:pt x="1" y="8207"/>
                  </a:lnTo>
                  <a:lnTo>
                    <a:pt x="8199" y="0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0"/>
            <p:cNvSpPr/>
            <p:nvPr/>
          </p:nvSpPr>
          <p:spPr>
            <a:xfrm>
              <a:off x="5177625" y="4240575"/>
              <a:ext cx="204975" cy="205200"/>
            </a:xfrm>
            <a:custGeom>
              <a:rect b="b" l="l" r="r" t="t"/>
              <a:pathLst>
                <a:path extrusionOk="0" h="8208" w="8199">
                  <a:moveTo>
                    <a:pt x="0" y="0"/>
                  </a:moveTo>
                  <a:lnTo>
                    <a:pt x="8199" y="8207"/>
                  </a:lnTo>
                  <a:lnTo>
                    <a:pt x="8199" y="3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7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7" name="Google Shape;2077;p70"/>
          <p:cNvGrpSpPr/>
          <p:nvPr/>
        </p:nvGrpSpPr>
        <p:grpSpPr>
          <a:xfrm>
            <a:off x="4421090" y="3050408"/>
            <a:ext cx="301829" cy="322151"/>
            <a:chOff x="4535750" y="4035825"/>
            <a:chExt cx="384300" cy="410175"/>
          </a:xfrm>
        </p:grpSpPr>
        <p:sp>
          <p:nvSpPr>
            <p:cNvPr id="2078" name="Google Shape;2078;p70"/>
            <p:cNvSpPr/>
            <p:nvPr/>
          </p:nvSpPr>
          <p:spPr>
            <a:xfrm>
              <a:off x="4535750" y="4035825"/>
              <a:ext cx="384300" cy="177100"/>
            </a:xfrm>
            <a:custGeom>
              <a:rect b="b" l="l" r="r" t="t"/>
              <a:pathLst>
                <a:path extrusionOk="0" h="7084" w="15372">
                  <a:moveTo>
                    <a:pt x="3845" y="1"/>
                  </a:moveTo>
                  <a:lnTo>
                    <a:pt x="0" y="3542"/>
                  </a:lnTo>
                  <a:lnTo>
                    <a:pt x="3845" y="7084"/>
                  </a:lnTo>
                  <a:lnTo>
                    <a:pt x="11526" y="7084"/>
                  </a:lnTo>
                  <a:lnTo>
                    <a:pt x="15371" y="3542"/>
                  </a:lnTo>
                  <a:lnTo>
                    <a:pt x="11526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0"/>
            <p:cNvSpPr/>
            <p:nvPr/>
          </p:nvSpPr>
          <p:spPr>
            <a:xfrm>
              <a:off x="4632100" y="4212900"/>
              <a:ext cx="192275" cy="233100"/>
            </a:xfrm>
            <a:custGeom>
              <a:rect b="b" l="l" r="r" t="t"/>
              <a:pathLst>
                <a:path extrusionOk="0" h="9324" w="7691">
                  <a:moveTo>
                    <a:pt x="0" y="1"/>
                  </a:moveTo>
                  <a:lnTo>
                    <a:pt x="0" y="9323"/>
                  </a:lnTo>
                  <a:lnTo>
                    <a:pt x="7690" y="9323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0"/>
            <p:cNvSpPr/>
            <p:nvPr/>
          </p:nvSpPr>
          <p:spPr>
            <a:xfrm>
              <a:off x="4823450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3846" y="0"/>
                  </a:moveTo>
                  <a:lnTo>
                    <a:pt x="1" y="3542"/>
                  </a:lnTo>
                  <a:lnTo>
                    <a:pt x="1" y="12891"/>
                  </a:lnTo>
                  <a:lnTo>
                    <a:pt x="3846" y="9350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FF8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0"/>
            <p:cNvSpPr/>
            <p:nvPr/>
          </p:nvSpPr>
          <p:spPr>
            <a:xfrm>
              <a:off x="4823450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3846" y="0"/>
                  </a:moveTo>
                  <a:lnTo>
                    <a:pt x="1" y="3542"/>
                  </a:lnTo>
                  <a:lnTo>
                    <a:pt x="1" y="12891"/>
                  </a:lnTo>
                  <a:lnTo>
                    <a:pt x="3846" y="9350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AB3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0"/>
            <p:cNvSpPr/>
            <p:nvPr/>
          </p:nvSpPr>
          <p:spPr>
            <a:xfrm>
              <a:off x="4878775" y="4124375"/>
              <a:ext cx="40825" cy="270325"/>
            </a:xfrm>
            <a:custGeom>
              <a:rect b="b" l="l" r="r" t="t"/>
              <a:pathLst>
                <a:path extrusionOk="0" h="10813" w="1633">
                  <a:moveTo>
                    <a:pt x="1633" y="0"/>
                  </a:moveTo>
                  <a:lnTo>
                    <a:pt x="0" y="1508"/>
                  </a:lnTo>
                  <a:lnTo>
                    <a:pt x="0" y="10812"/>
                  </a:lnTo>
                  <a:lnTo>
                    <a:pt x="1633" y="9305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0"/>
            <p:cNvSpPr/>
            <p:nvPr/>
          </p:nvSpPr>
          <p:spPr>
            <a:xfrm>
              <a:off x="4535975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0" y="0"/>
                  </a:moveTo>
                  <a:lnTo>
                    <a:pt x="0" y="9350"/>
                  </a:lnTo>
                  <a:lnTo>
                    <a:pt x="3845" y="12891"/>
                  </a:lnTo>
                  <a:lnTo>
                    <a:pt x="3845" y="3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4" name="Google Shape;2084;p70"/>
          <p:cNvGrpSpPr/>
          <p:nvPr/>
        </p:nvGrpSpPr>
        <p:grpSpPr>
          <a:xfrm>
            <a:off x="1514191" y="3050143"/>
            <a:ext cx="323212" cy="322682"/>
            <a:chOff x="4546450" y="3355375"/>
            <a:chExt cx="411525" cy="410850"/>
          </a:xfrm>
        </p:grpSpPr>
        <p:sp>
          <p:nvSpPr>
            <p:cNvPr id="2085" name="Google Shape;2085;p70"/>
            <p:cNvSpPr/>
            <p:nvPr/>
          </p:nvSpPr>
          <p:spPr>
            <a:xfrm>
              <a:off x="4546450" y="3572600"/>
              <a:ext cx="411525" cy="193625"/>
            </a:xfrm>
            <a:custGeom>
              <a:rect b="b" l="l" r="r" t="t"/>
              <a:pathLst>
                <a:path extrusionOk="0" h="7745" w="16461">
                  <a:moveTo>
                    <a:pt x="4996" y="1"/>
                  </a:moveTo>
                  <a:lnTo>
                    <a:pt x="1018" y="3052"/>
                  </a:lnTo>
                  <a:cubicBezTo>
                    <a:pt x="920" y="3123"/>
                    <a:pt x="821" y="3194"/>
                    <a:pt x="732" y="3266"/>
                  </a:cubicBezTo>
                  <a:lnTo>
                    <a:pt x="732" y="3275"/>
                  </a:lnTo>
                  <a:cubicBezTo>
                    <a:pt x="259" y="3667"/>
                    <a:pt x="1" y="4113"/>
                    <a:pt x="1" y="4577"/>
                  </a:cubicBezTo>
                  <a:cubicBezTo>
                    <a:pt x="1" y="6326"/>
                    <a:pt x="3685" y="7744"/>
                    <a:pt x="8235" y="7744"/>
                  </a:cubicBezTo>
                  <a:cubicBezTo>
                    <a:pt x="12776" y="7744"/>
                    <a:pt x="16460" y="6326"/>
                    <a:pt x="16460" y="4577"/>
                  </a:cubicBezTo>
                  <a:cubicBezTo>
                    <a:pt x="16460" y="4113"/>
                    <a:pt x="16201" y="3667"/>
                    <a:pt x="15729" y="3275"/>
                  </a:cubicBezTo>
                  <a:lnTo>
                    <a:pt x="15729" y="3266"/>
                  </a:lnTo>
                  <a:cubicBezTo>
                    <a:pt x="15639" y="3194"/>
                    <a:pt x="15550" y="3123"/>
                    <a:pt x="15443" y="3052"/>
                  </a:cubicBezTo>
                  <a:lnTo>
                    <a:pt x="11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0"/>
            <p:cNvSpPr/>
            <p:nvPr/>
          </p:nvSpPr>
          <p:spPr>
            <a:xfrm>
              <a:off x="4731125" y="3572600"/>
              <a:ext cx="226625" cy="193625"/>
            </a:xfrm>
            <a:custGeom>
              <a:rect b="b" l="l" r="r" t="t"/>
              <a:pathLst>
                <a:path extrusionOk="0" h="7745" w="9065">
                  <a:moveTo>
                    <a:pt x="2418" y="1"/>
                  </a:moveTo>
                  <a:lnTo>
                    <a:pt x="6388" y="3052"/>
                  </a:lnTo>
                  <a:cubicBezTo>
                    <a:pt x="6495" y="3123"/>
                    <a:pt x="6584" y="3194"/>
                    <a:pt x="6673" y="3266"/>
                  </a:cubicBezTo>
                  <a:lnTo>
                    <a:pt x="6673" y="3275"/>
                  </a:lnTo>
                  <a:cubicBezTo>
                    <a:pt x="7146" y="3667"/>
                    <a:pt x="7405" y="4113"/>
                    <a:pt x="7405" y="4577"/>
                  </a:cubicBezTo>
                  <a:cubicBezTo>
                    <a:pt x="7405" y="6219"/>
                    <a:pt x="4158" y="7566"/>
                    <a:pt x="0" y="7726"/>
                  </a:cubicBezTo>
                  <a:cubicBezTo>
                    <a:pt x="277" y="7735"/>
                    <a:pt x="553" y="7744"/>
                    <a:pt x="830" y="7744"/>
                  </a:cubicBezTo>
                  <a:cubicBezTo>
                    <a:pt x="5380" y="7744"/>
                    <a:pt x="9064" y="6326"/>
                    <a:pt x="9064" y="4577"/>
                  </a:cubicBezTo>
                  <a:cubicBezTo>
                    <a:pt x="9064" y="4113"/>
                    <a:pt x="8796" y="3667"/>
                    <a:pt x="8333" y="3275"/>
                  </a:cubicBezTo>
                  <a:lnTo>
                    <a:pt x="8333" y="3266"/>
                  </a:lnTo>
                  <a:cubicBezTo>
                    <a:pt x="8243" y="3194"/>
                    <a:pt x="8145" y="3123"/>
                    <a:pt x="8047" y="3052"/>
                  </a:cubicBezTo>
                  <a:lnTo>
                    <a:pt x="4068" y="1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0"/>
            <p:cNvSpPr/>
            <p:nvPr/>
          </p:nvSpPr>
          <p:spPr>
            <a:xfrm>
              <a:off x="4560500" y="3462425"/>
              <a:ext cx="382975" cy="131400"/>
            </a:xfrm>
            <a:custGeom>
              <a:rect b="b" l="l" r="r" t="t"/>
              <a:pathLst>
                <a:path extrusionOk="0" h="5256" w="15319">
                  <a:moveTo>
                    <a:pt x="1" y="1"/>
                  </a:moveTo>
                  <a:lnTo>
                    <a:pt x="4443" y="4417"/>
                  </a:lnTo>
                  <a:cubicBezTo>
                    <a:pt x="4443" y="4417"/>
                    <a:pt x="5130" y="5255"/>
                    <a:pt x="7673" y="5255"/>
                  </a:cubicBezTo>
                  <a:cubicBezTo>
                    <a:pt x="10189" y="5255"/>
                    <a:pt x="10893" y="4417"/>
                    <a:pt x="10893" y="4417"/>
                  </a:cubicBezTo>
                  <a:lnTo>
                    <a:pt x="15318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6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0"/>
            <p:cNvSpPr/>
            <p:nvPr/>
          </p:nvSpPr>
          <p:spPr>
            <a:xfrm>
              <a:off x="4547125" y="3355375"/>
              <a:ext cx="410175" cy="157925"/>
            </a:xfrm>
            <a:custGeom>
              <a:rect b="b" l="l" r="r" t="t"/>
              <a:pathLst>
                <a:path extrusionOk="0" h="6317" w="16407">
                  <a:moveTo>
                    <a:pt x="8208" y="1"/>
                  </a:moveTo>
                  <a:cubicBezTo>
                    <a:pt x="3676" y="1"/>
                    <a:pt x="0" y="1419"/>
                    <a:pt x="0" y="3159"/>
                  </a:cubicBezTo>
                  <a:cubicBezTo>
                    <a:pt x="0" y="4898"/>
                    <a:pt x="3676" y="6317"/>
                    <a:pt x="8208" y="6317"/>
                  </a:cubicBezTo>
                  <a:cubicBezTo>
                    <a:pt x="12731" y="6317"/>
                    <a:pt x="16406" y="4898"/>
                    <a:pt x="16406" y="3159"/>
                  </a:cubicBezTo>
                  <a:cubicBezTo>
                    <a:pt x="16406" y="1419"/>
                    <a:pt x="12731" y="1"/>
                    <a:pt x="8208" y="1"/>
                  </a:cubicBezTo>
                  <a:close/>
                </a:path>
              </a:pathLst>
            </a:custGeom>
            <a:solidFill>
              <a:srgbClr val="FEB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9" name="Google Shape;2089;p70"/>
          <p:cNvGrpSpPr/>
          <p:nvPr/>
        </p:nvGrpSpPr>
        <p:grpSpPr>
          <a:xfrm>
            <a:off x="1528046" y="1295590"/>
            <a:ext cx="295526" cy="322151"/>
            <a:chOff x="3863325" y="3355375"/>
            <a:chExt cx="376275" cy="410175"/>
          </a:xfrm>
        </p:grpSpPr>
        <p:sp>
          <p:nvSpPr>
            <p:cNvPr id="2090" name="Google Shape;2090;p70"/>
            <p:cNvSpPr/>
            <p:nvPr/>
          </p:nvSpPr>
          <p:spPr>
            <a:xfrm>
              <a:off x="3863325" y="3355375"/>
              <a:ext cx="376050" cy="187825"/>
            </a:xfrm>
            <a:custGeom>
              <a:rect b="b" l="l" r="r" t="t"/>
              <a:pathLst>
                <a:path extrusionOk="0" h="7513" w="15042">
                  <a:moveTo>
                    <a:pt x="7521" y="1"/>
                  </a:moveTo>
                  <a:lnTo>
                    <a:pt x="1" y="3756"/>
                  </a:lnTo>
                  <a:lnTo>
                    <a:pt x="7521" y="7512"/>
                  </a:lnTo>
                  <a:lnTo>
                    <a:pt x="15041" y="3756"/>
                  </a:lnTo>
                  <a:lnTo>
                    <a:pt x="7521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0"/>
            <p:cNvSpPr/>
            <p:nvPr/>
          </p:nvSpPr>
          <p:spPr>
            <a:xfrm>
              <a:off x="4051550" y="3449275"/>
              <a:ext cx="188050" cy="316275"/>
            </a:xfrm>
            <a:custGeom>
              <a:rect b="b" l="l" r="r" t="t"/>
              <a:pathLst>
                <a:path extrusionOk="0" h="12651" w="7522">
                  <a:moveTo>
                    <a:pt x="7521" y="0"/>
                  </a:moveTo>
                  <a:lnTo>
                    <a:pt x="1" y="3747"/>
                  </a:lnTo>
                  <a:lnTo>
                    <a:pt x="1" y="12650"/>
                  </a:lnTo>
                  <a:lnTo>
                    <a:pt x="7521" y="8895"/>
                  </a:lnTo>
                  <a:lnTo>
                    <a:pt x="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0"/>
            <p:cNvSpPr/>
            <p:nvPr/>
          </p:nvSpPr>
          <p:spPr>
            <a:xfrm>
              <a:off x="4198100" y="3448150"/>
              <a:ext cx="41500" cy="245125"/>
            </a:xfrm>
            <a:custGeom>
              <a:rect b="b" l="l" r="r" t="t"/>
              <a:pathLst>
                <a:path extrusionOk="0" h="9805" w="1660">
                  <a:moveTo>
                    <a:pt x="1659" y="1"/>
                  </a:moveTo>
                  <a:lnTo>
                    <a:pt x="0" y="830"/>
                  </a:lnTo>
                  <a:lnTo>
                    <a:pt x="0" y="9805"/>
                  </a:lnTo>
                  <a:lnTo>
                    <a:pt x="1659" y="8975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3863325" y="3449275"/>
              <a:ext cx="188250" cy="316275"/>
            </a:xfrm>
            <a:custGeom>
              <a:rect b="b" l="l" r="r" t="t"/>
              <a:pathLst>
                <a:path extrusionOk="0" h="12651" w="7530">
                  <a:moveTo>
                    <a:pt x="1" y="0"/>
                  </a:moveTo>
                  <a:lnTo>
                    <a:pt x="1" y="8895"/>
                  </a:lnTo>
                  <a:lnTo>
                    <a:pt x="7530" y="12650"/>
                  </a:lnTo>
                  <a:lnTo>
                    <a:pt x="7530" y="37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2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3938700" y="3563675"/>
              <a:ext cx="225075" cy="112425"/>
            </a:xfrm>
            <a:custGeom>
              <a:rect b="b" l="l" r="r" t="t"/>
              <a:pathLst>
                <a:path extrusionOk="0" h="4497" w="9003">
                  <a:moveTo>
                    <a:pt x="4506" y="1"/>
                  </a:moveTo>
                  <a:lnTo>
                    <a:pt x="1" y="2249"/>
                  </a:lnTo>
                  <a:lnTo>
                    <a:pt x="4506" y="4497"/>
                  </a:lnTo>
                  <a:lnTo>
                    <a:pt x="9002" y="224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0"/>
            <p:cNvSpPr/>
            <p:nvPr/>
          </p:nvSpPr>
          <p:spPr>
            <a:xfrm>
              <a:off x="3939375" y="3431200"/>
              <a:ext cx="112200" cy="188475"/>
            </a:xfrm>
            <a:custGeom>
              <a:rect b="b" l="l" r="r" t="t"/>
              <a:pathLst>
                <a:path extrusionOk="0" h="7539" w="4488">
                  <a:moveTo>
                    <a:pt x="4488" y="1"/>
                  </a:moveTo>
                  <a:lnTo>
                    <a:pt x="1" y="2240"/>
                  </a:lnTo>
                  <a:lnTo>
                    <a:pt x="1" y="7539"/>
                  </a:lnTo>
                  <a:lnTo>
                    <a:pt x="4488" y="5309"/>
                  </a:lnTo>
                  <a:lnTo>
                    <a:pt x="4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0"/>
            <p:cNvSpPr/>
            <p:nvPr/>
          </p:nvSpPr>
          <p:spPr>
            <a:xfrm>
              <a:off x="4009850" y="3430100"/>
              <a:ext cx="41725" cy="155025"/>
            </a:xfrm>
            <a:custGeom>
              <a:rect b="b" l="l" r="r" t="t"/>
              <a:pathLst>
                <a:path extrusionOk="0" h="6201" w="1669">
                  <a:moveTo>
                    <a:pt x="1669" y="0"/>
                  </a:moveTo>
                  <a:lnTo>
                    <a:pt x="1" y="830"/>
                  </a:lnTo>
                  <a:lnTo>
                    <a:pt x="1" y="6200"/>
                  </a:lnTo>
                  <a:lnTo>
                    <a:pt x="1669" y="5379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4051550" y="3431200"/>
              <a:ext cx="112000" cy="188475"/>
            </a:xfrm>
            <a:custGeom>
              <a:rect b="b" l="l" r="r" t="t"/>
              <a:pathLst>
                <a:path extrusionOk="0" h="7539" w="4480">
                  <a:moveTo>
                    <a:pt x="1" y="1"/>
                  </a:moveTo>
                  <a:lnTo>
                    <a:pt x="1" y="5309"/>
                  </a:lnTo>
                  <a:lnTo>
                    <a:pt x="4479" y="7539"/>
                  </a:lnTo>
                  <a:lnTo>
                    <a:pt x="4479" y="2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2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P_{s's}^{a} =  P(s_{t+1} = s' | s_{t} = s, A_{t} = a )" id="2098" name="Google Shape;2098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675" y="2334435"/>
            <a:ext cx="3240926" cy="279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 : S \times A \rightarrow  R" id="2099" name="Google Shape;2099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25" y="4201875"/>
            <a:ext cx="2014766" cy="27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70"/>
          <p:cNvGrpSpPr/>
          <p:nvPr/>
        </p:nvGrpSpPr>
        <p:grpSpPr>
          <a:xfrm>
            <a:off x="4398138" y="1251700"/>
            <a:ext cx="347725" cy="409950"/>
            <a:chOff x="3208975" y="2675150"/>
            <a:chExt cx="347725" cy="409950"/>
          </a:xfrm>
        </p:grpSpPr>
        <p:sp>
          <p:nvSpPr>
            <p:cNvPr id="2101" name="Google Shape;2101;p70"/>
            <p:cNvSpPr/>
            <p:nvPr/>
          </p:nvSpPr>
          <p:spPr>
            <a:xfrm>
              <a:off x="3295950" y="2675150"/>
              <a:ext cx="173525" cy="87000"/>
            </a:xfrm>
            <a:custGeom>
              <a:rect b="b" l="l" r="r" t="t"/>
              <a:pathLst>
                <a:path extrusionOk="0" h="3480" w="6941">
                  <a:moveTo>
                    <a:pt x="3471" y="1"/>
                  </a:moveTo>
                  <a:lnTo>
                    <a:pt x="0" y="1740"/>
                  </a:lnTo>
                  <a:lnTo>
                    <a:pt x="3471" y="3480"/>
                  </a:lnTo>
                  <a:lnTo>
                    <a:pt x="6941" y="1740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0"/>
            <p:cNvSpPr/>
            <p:nvPr/>
          </p:nvSpPr>
          <p:spPr>
            <a:xfrm>
              <a:off x="3208975" y="2746975"/>
              <a:ext cx="347500" cy="170625"/>
            </a:xfrm>
            <a:custGeom>
              <a:rect b="b" l="l" r="r" t="t"/>
              <a:pathLst>
                <a:path extrusionOk="0" h="6825" w="13900">
                  <a:moveTo>
                    <a:pt x="3479" y="0"/>
                  </a:moveTo>
                  <a:lnTo>
                    <a:pt x="0" y="1740"/>
                  </a:lnTo>
                  <a:lnTo>
                    <a:pt x="10420" y="6825"/>
                  </a:lnTo>
                  <a:lnTo>
                    <a:pt x="13899" y="5085"/>
                  </a:lnTo>
                  <a:lnTo>
                    <a:pt x="3479" y="0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0"/>
            <p:cNvSpPr/>
            <p:nvPr/>
          </p:nvSpPr>
          <p:spPr>
            <a:xfrm>
              <a:off x="3382925" y="2719300"/>
              <a:ext cx="86350" cy="365125"/>
            </a:xfrm>
            <a:custGeom>
              <a:rect b="b" l="l" r="r" t="t"/>
              <a:pathLst>
                <a:path extrusionOk="0" h="14605" w="3454">
                  <a:moveTo>
                    <a:pt x="3453" y="1"/>
                  </a:moveTo>
                  <a:lnTo>
                    <a:pt x="1" y="1723"/>
                  </a:lnTo>
                  <a:lnTo>
                    <a:pt x="1" y="14605"/>
                  </a:lnTo>
                  <a:lnTo>
                    <a:pt x="3453" y="1288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F688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0"/>
            <p:cNvSpPr/>
            <p:nvPr/>
          </p:nvSpPr>
          <p:spPr>
            <a:xfrm>
              <a:off x="3427750" y="2718650"/>
              <a:ext cx="41525" cy="343700"/>
            </a:xfrm>
            <a:custGeom>
              <a:rect b="b" l="l" r="r" t="t"/>
              <a:pathLst>
                <a:path extrusionOk="0" h="13748" w="1661">
                  <a:moveTo>
                    <a:pt x="1660" y="0"/>
                  </a:moveTo>
                  <a:lnTo>
                    <a:pt x="1" y="821"/>
                  </a:lnTo>
                  <a:lnTo>
                    <a:pt x="1" y="13747"/>
                  </a:lnTo>
                  <a:lnTo>
                    <a:pt x="1660" y="12927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0"/>
            <p:cNvSpPr/>
            <p:nvPr/>
          </p:nvSpPr>
          <p:spPr>
            <a:xfrm>
              <a:off x="3208975" y="2718650"/>
              <a:ext cx="260300" cy="366450"/>
            </a:xfrm>
            <a:custGeom>
              <a:rect b="b" l="l" r="r" t="t"/>
              <a:pathLst>
                <a:path extrusionOk="0" h="14658" w="10412">
                  <a:moveTo>
                    <a:pt x="3497" y="0"/>
                  </a:moveTo>
                  <a:lnTo>
                    <a:pt x="3497" y="4541"/>
                  </a:lnTo>
                  <a:lnTo>
                    <a:pt x="0" y="2855"/>
                  </a:lnTo>
                  <a:lnTo>
                    <a:pt x="9" y="6771"/>
                  </a:lnTo>
                  <a:lnTo>
                    <a:pt x="3497" y="8457"/>
                  </a:lnTo>
                  <a:lnTo>
                    <a:pt x="3497" y="12927"/>
                  </a:lnTo>
                  <a:lnTo>
                    <a:pt x="6959" y="14657"/>
                  </a:lnTo>
                  <a:lnTo>
                    <a:pt x="6959" y="10125"/>
                  </a:lnTo>
                  <a:lnTo>
                    <a:pt x="10411" y="11829"/>
                  </a:lnTo>
                  <a:lnTo>
                    <a:pt x="10411" y="7958"/>
                  </a:lnTo>
                  <a:lnTo>
                    <a:pt x="6959" y="6254"/>
                  </a:lnTo>
                  <a:lnTo>
                    <a:pt x="6959" y="1731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D46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0"/>
            <p:cNvSpPr/>
            <p:nvPr/>
          </p:nvSpPr>
          <p:spPr>
            <a:xfrm>
              <a:off x="3382700" y="2831950"/>
              <a:ext cx="173775" cy="85650"/>
            </a:xfrm>
            <a:custGeom>
              <a:rect b="b" l="l" r="r" t="t"/>
              <a:pathLst>
                <a:path extrusionOk="0" h="3426" w="6951">
                  <a:moveTo>
                    <a:pt x="3471" y="0"/>
                  </a:moveTo>
                  <a:lnTo>
                    <a:pt x="1" y="1713"/>
                  </a:lnTo>
                  <a:lnTo>
                    <a:pt x="3471" y="3426"/>
                  </a:lnTo>
                  <a:lnTo>
                    <a:pt x="6950" y="16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0"/>
            <p:cNvSpPr/>
            <p:nvPr/>
          </p:nvSpPr>
          <p:spPr>
            <a:xfrm>
              <a:off x="3469250" y="2874300"/>
              <a:ext cx="86550" cy="140100"/>
            </a:xfrm>
            <a:custGeom>
              <a:rect b="b" l="l" r="r" t="t"/>
              <a:pathLst>
                <a:path extrusionOk="0" h="5604" w="3462">
                  <a:moveTo>
                    <a:pt x="3461" y="1"/>
                  </a:moveTo>
                  <a:lnTo>
                    <a:pt x="0" y="1732"/>
                  </a:lnTo>
                  <a:lnTo>
                    <a:pt x="0" y="5603"/>
                  </a:lnTo>
                  <a:lnTo>
                    <a:pt x="3461" y="3775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rgbClr val="F688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0"/>
            <p:cNvSpPr/>
            <p:nvPr/>
          </p:nvSpPr>
          <p:spPr>
            <a:xfrm>
              <a:off x="3514950" y="2873425"/>
              <a:ext cx="41750" cy="117775"/>
            </a:xfrm>
            <a:custGeom>
              <a:rect b="b" l="l" r="r" t="t"/>
              <a:pathLst>
                <a:path extrusionOk="0" h="4711" w="1670">
                  <a:moveTo>
                    <a:pt x="1669" y="0"/>
                  </a:moveTo>
                  <a:lnTo>
                    <a:pt x="1" y="839"/>
                  </a:lnTo>
                  <a:lnTo>
                    <a:pt x="1" y="4711"/>
                  </a:lnTo>
                  <a:lnTo>
                    <a:pt x="1669" y="382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434343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_{t} = R_{t+1} + \gamma R_{t+2} + ... = \sum_{k=0}^{∞} \gamma^{k} R_{t+k+1}" id="2109" name="Google Shape;2109;p7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538" y="4392400"/>
            <a:ext cx="3240926" cy="363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_{\pi} ( s, a ) = E_{\pi} [ G_{t} | S_{t} = s, A_{t} = a ] " id="2110" name="Google Shape;2110;p7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9563" y="4125225"/>
            <a:ext cx="239730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i (a | s) = P[A_{t}= a | S_{t} = s]" id="2111" name="Google Shape;2111;p7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525" y="2652700"/>
            <a:ext cx="2139224" cy="2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70"/>
          <p:cNvSpPr txBox="1"/>
          <p:nvPr/>
        </p:nvSpPr>
        <p:spPr>
          <a:xfrm>
            <a:off x="8546500" y="475582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8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71"/>
          <p:cNvSpPr/>
          <p:nvPr/>
        </p:nvSpPr>
        <p:spPr>
          <a:xfrm>
            <a:off x="526563" y="808375"/>
            <a:ext cx="2896200" cy="269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71"/>
          <p:cNvSpPr txBox="1"/>
          <p:nvPr>
            <p:ph type="title"/>
          </p:nvPr>
        </p:nvSpPr>
        <p:spPr>
          <a:xfrm>
            <a:off x="216000" y="180000"/>
            <a:ext cx="2286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Q-Learning</a:t>
            </a:r>
            <a:endParaRPr/>
          </a:p>
        </p:txBody>
      </p:sp>
      <p:graphicFrame>
        <p:nvGraphicFramePr>
          <p:cNvPr id="2119" name="Google Shape;2119;p71"/>
          <p:cNvGraphicFramePr/>
          <p:nvPr/>
        </p:nvGraphicFramePr>
        <p:xfrm>
          <a:off x="3998488" y="126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{CF972688-955D-45A1-8C50-D140FD178EBB}</a:tableStyleId>
              </a:tblPr>
              <a:tblGrid>
                <a:gridCol w="900450"/>
                <a:gridCol w="900450"/>
                <a:gridCol w="900450"/>
                <a:gridCol w="900450"/>
                <a:gridCol w="900450"/>
              </a:tblGrid>
              <a:tr h="72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Haut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Bas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Gauche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Droite</a:t>
                      </a:r>
                      <a:endParaRPr b="1" sz="2200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Etat 1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8.5819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-3.2148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-2.3887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-1.3541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2200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Etat N</a:t>
                      </a:r>
                      <a:endParaRPr b="1" sz="2200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-4.7155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8.4522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-6.3945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-1.1574</a:t>
                      </a: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120" name="Google Shape;21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97" y="1217700"/>
            <a:ext cx="1882326" cy="187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1" name="Google Shape;2121;p71"/>
          <p:cNvCxnSpPr>
            <a:stCxn id="2117" idx="6"/>
          </p:cNvCxnSpPr>
          <p:nvPr/>
        </p:nvCxnSpPr>
        <p:spPr>
          <a:xfrm>
            <a:off x="3422763" y="2155225"/>
            <a:ext cx="582900" cy="17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2" name="Google Shape;2122;p71"/>
          <p:cNvSpPr txBox="1"/>
          <p:nvPr/>
        </p:nvSpPr>
        <p:spPr>
          <a:xfrm>
            <a:off x="1097225" y="3538325"/>
            <a:ext cx="18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iro"/>
                <a:ea typeface="Cairo"/>
                <a:cs typeface="Cairo"/>
                <a:sym typeface="Cairo"/>
              </a:rPr>
              <a:t>Fonction de Bellman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23" name="Google Shape;2123;p71"/>
          <p:cNvSpPr txBox="1"/>
          <p:nvPr/>
        </p:nvSpPr>
        <p:spPr>
          <a:xfrm>
            <a:off x="4781475" y="808375"/>
            <a:ext cx="378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Q-Table ( matrice d’estimation de la fonction Q optimale )</a:t>
            </a:r>
            <a:endParaRPr sz="12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Q^{nouveau} ( s_{t}, a_{t} ) = \underbrace{Q ( s_{t}, a_{t} )}_\text{Ancienne valeur} + \underbrace{\alpha}_\text{Taux d'apprentissage}( \underbrace{r_{t}}_\text{Récompense accordée à l'instant $t$} + \\&#10;\underbrace{\gamma}_\text{Facteur de réduction} . \underbrace{\underset{a}{max} Q (s_{t+1}, a)}_\text{Estimation meilleure Q pour l'état successeur $s_{t+1}$} -  \underbrace{Q ( s_{t}, a_{t})}_\text{Ancienne valeur}  )" id="2124" name="Google Shape;2124;p7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25" y="3938525"/>
            <a:ext cx="3441550" cy="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71"/>
          <p:cNvSpPr txBox="1"/>
          <p:nvPr/>
        </p:nvSpPr>
        <p:spPr>
          <a:xfrm>
            <a:off x="85007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9</a:t>
            </a: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/26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